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00F5659-86DB-4843-BABB-3BD8E653A7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D9D65FD-1FBB-421E-B260-7434C882B4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138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5ED62E8-E406-46F0-B76B-5B4CE4DA3B28}"/>
              </a:ext>
            </a:extLst>
          </p:cNvPr>
          <p:cNvSpPr/>
          <p:nvPr/>
        </p:nvSpPr>
        <p:spPr>
          <a:xfrm>
            <a:off x="318052" y="198784"/>
            <a:ext cx="11529391" cy="649408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BEDEN DİLİ </a:t>
            </a:r>
          </a:p>
          <a:p>
            <a:r>
              <a:rPr lang="fr-FR" sz="2400" dirty="0" err="1"/>
              <a:t>Çok</a:t>
            </a:r>
            <a:r>
              <a:rPr lang="fr-FR" sz="2400" dirty="0"/>
              <a:t> </a:t>
            </a:r>
            <a:r>
              <a:rPr lang="fr-FR" sz="2400" dirty="0" err="1"/>
              <a:t>dikkatli</a:t>
            </a:r>
            <a:r>
              <a:rPr lang="fr-FR" sz="2400" dirty="0"/>
              <a:t> </a:t>
            </a:r>
            <a:r>
              <a:rPr lang="fr-FR" sz="2400" dirty="0" err="1"/>
              <a:t>ve</a:t>
            </a:r>
            <a:r>
              <a:rPr lang="fr-FR" sz="2400" dirty="0"/>
              <a:t> </a:t>
            </a:r>
            <a:r>
              <a:rPr lang="fr-FR" sz="2400" dirty="0" err="1"/>
              <a:t>bilinçli</a:t>
            </a:r>
            <a:r>
              <a:rPr lang="fr-FR" sz="2400" dirty="0"/>
              <a:t> </a:t>
            </a:r>
            <a:r>
              <a:rPr lang="fr-FR" sz="2400" dirty="0" err="1"/>
              <a:t>bir</a:t>
            </a:r>
            <a:r>
              <a:rPr lang="fr-FR" sz="2400" dirty="0"/>
              <a:t> </a:t>
            </a:r>
            <a:r>
              <a:rPr lang="fr-FR" sz="2400" dirty="0" err="1"/>
              <a:t>gözlemci</a:t>
            </a:r>
            <a:r>
              <a:rPr lang="fr-FR" sz="2400" dirty="0"/>
              <a:t> </a:t>
            </a:r>
            <a:r>
              <a:rPr lang="fr-FR" sz="2400" dirty="0" err="1"/>
              <a:t>için</a:t>
            </a:r>
            <a:r>
              <a:rPr lang="fr-FR" sz="2400" dirty="0"/>
              <a:t>, </a:t>
            </a:r>
            <a:r>
              <a:rPr lang="fr-FR" sz="2400" dirty="0" err="1"/>
              <a:t>beden</a:t>
            </a:r>
            <a:r>
              <a:rPr lang="fr-FR" sz="2400" dirty="0"/>
              <a:t> </a:t>
            </a:r>
            <a:r>
              <a:rPr lang="fr-FR" sz="2400" dirty="0" err="1"/>
              <a:t>dili</a:t>
            </a:r>
            <a:r>
              <a:rPr lang="fr-FR" sz="2400" dirty="0"/>
              <a:t> </a:t>
            </a:r>
            <a:r>
              <a:rPr lang="fr-FR" sz="2400" dirty="0" err="1"/>
              <a:t>ağızdan</a:t>
            </a:r>
            <a:r>
              <a:rPr lang="fr-FR" sz="2400" dirty="0"/>
              <a:t> </a:t>
            </a:r>
            <a:r>
              <a:rPr lang="fr-FR" sz="2400" dirty="0" err="1"/>
              <a:t>çıkan</a:t>
            </a:r>
            <a:r>
              <a:rPr lang="fr-FR" sz="2400" dirty="0"/>
              <a:t> </a:t>
            </a:r>
            <a:r>
              <a:rPr lang="fr-FR" sz="2400" dirty="0" err="1"/>
              <a:t>sözlerden</a:t>
            </a:r>
            <a:r>
              <a:rPr lang="fr-FR" sz="2400" dirty="0"/>
              <a:t> </a:t>
            </a:r>
            <a:r>
              <a:rPr lang="fr-FR" sz="2400" dirty="0" err="1"/>
              <a:t>daha</a:t>
            </a:r>
            <a:r>
              <a:rPr lang="fr-FR" sz="2400" dirty="0"/>
              <a:t> </a:t>
            </a:r>
            <a:r>
              <a:rPr lang="fr-FR" sz="2400" dirty="0" err="1"/>
              <a:t>etkili</a:t>
            </a:r>
            <a:r>
              <a:rPr lang="fr-FR" sz="2400" dirty="0"/>
              <a:t> </a:t>
            </a:r>
            <a:r>
              <a:rPr lang="fr-FR" sz="2400" dirty="0" err="1"/>
              <a:t>ve</a:t>
            </a:r>
            <a:r>
              <a:rPr lang="fr-FR" sz="2400" dirty="0"/>
              <a:t> </a:t>
            </a:r>
            <a:r>
              <a:rPr lang="fr-FR" sz="2400" dirty="0" err="1"/>
              <a:t>anlamlıdır</a:t>
            </a:r>
            <a:r>
              <a:rPr lang="fr-FR" sz="2400" dirty="0"/>
              <a:t>. </a:t>
            </a:r>
            <a:r>
              <a:rPr lang="fr-FR" sz="2400" dirty="0" err="1"/>
              <a:t>Beden</a:t>
            </a:r>
            <a:r>
              <a:rPr lang="fr-FR" sz="2400" dirty="0"/>
              <a:t> </a:t>
            </a:r>
            <a:r>
              <a:rPr lang="fr-FR" sz="2400" dirty="0" err="1"/>
              <a:t>dilimizin</a:t>
            </a:r>
            <a:r>
              <a:rPr lang="fr-FR" sz="2400" dirty="0"/>
              <a:t> </a:t>
            </a:r>
            <a:r>
              <a:rPr lang="fr-FR" sz="2400" dirty="0" err="1"/>
              <a:t>gönderdiği</a:t>
            </a:r>
            <a:r>
              <a:rPr lang="fr-FR" sz="2400" dirty="0"/>
              <a:t> </a:t>
            </a:r>
            <a:r>
              <a:rPr lang="fr-FR" sz="2400" dirty="0" err="1"/>
              <a:t>mesajların</a:t>
            </a:r>
            <a:r>
              <a:rPr lang="fr-FR" sz="2400" dirty="0"/>
              <a:t> </a:t>
            </a:r>
            <a:r>
              <a:rPr lang="fr-FR" sz="2400" dirty="0" err="1"/>
              <a:t>şifresini</a:t>
            </a:r>
            <a:r>
              <a:rPr lang="fr-FR" sz="2400" dirty="0"/>
              <a:t> </a:t>
            </a:r>
            <a:r>
              <a:rPr lang="fr-FR" sz="2400" dirty="0" err="1"/>
              <a:t>çözmeye</a:t>
            </a:r>
            <a:r>
              <a:rPr lang="fr-FR" sz="2400" dirty="0"/>
              <a:t> </a:t>
            </a:r>
            <a:r>
              <a:rPr lang="fr-FR" sz="2400" dirty="0" err="1"/>
              <a:t>çalışan</a:t>
            </a:r>
            <a:r>
              <a:rPr lang="fr-FR" sz="2400" dirty="0"/>
              <a:t> </a:t>
            </a:r>
            <a:r>
              <a:rPr lang="fr-FR" sz="2400" dirty="0" err="1"/>
              <a:t>bilim</a:t>
            </a:r>
            <a:r>
              <a:rPr lang="fr-FR" sz="2400" dirty="0"/>
              <a:t> </a:t>
            </a:r>
            <a:r>
              <a:rPr lang="fr-FR" sz="2400" dirty="0" err="1"/>
              <a:t>dalı</a:t>
            </a:r>
            <a:r>
              <a:rPr lang="fr-FR" sz="2400" dirty="0"/>
              <a:t> </a:t>
            </a:r>
            <a:r>
              <a:rPr lang="fr-FR" sz="2400" dirty="0" err="1"/>
              <a:t>olarak</a:t>
            </a:r>
            <a:r>
              <a:rPr lang="fr-FR" sz="2400" dirty="0"/>
              <a:t> Sinergoloji1 </a:t>
            </a:r>
            <a:r>
              <a:rPr lang="fr-FR" sz="2400" dirty="0" err="1"/>
              <a:t>işaret</a:t>
            </a:r>
            <a:r>
              <a:rPr lang="fr-FR" sz="2400" dirty="0"/>
              <a:t> </a:t>
            </a:r>
            <a:r>
              <a:rPr lang="fr-FR" sz="2400" dirty="0" err="1"/>
              <a:t>edilmektedir</a:t>
            </a:r>
            <a:r>
              <a:rPr lang="fr-FR" sz="2400" dirty="0"/>
              <a:t>. </a:t>
            </a:r>
            <a:r>
              <a:rPr lang="fr-FR" sz="2400" dirty="0" err="1"/>
              <a:t>Peki</a:t>
            </a:r>
            <a:r>
              <a:rPr lang="fr-FR" sz="2400" dirty="0"/>
              <a:t> ama </a:t>
            </a:r>
            <a:r>
              <a:rPr lang="fr-FR" sz="2400" dirty="0" err="1"/>
              <a:t>sinergoloji</a:t>
            </a:r>
            <a:r>
              <a:rPr lang="fr-FR" sz="2400" dirty="0"/>
              <a:t> </a:t>
            </a:r>
            <a:r>
              <a:rPr lang="fr-FR" sz="2400" dirty="0" err="1"/>
              <a:t>nedir</a:t>
            </a:r>
            <a:r>
              <a:rPr lang="fr-FR" sz="2400" dirty="0"/>
              <a:t>? </a:t>
            </a:r>
            <a:r>
              <a:rPr lang="fr-FR" sz="2400" dirty="0" err="1"/>
              <a:t>Hangi</a:t>
            </a:r>
            <a:r>
              <a:rPr lang="fr-FR" sz="2400" dirty="0"/>
              <a:t> </a:t>
            </a:r>
            <a:r>
              <a:rPr lang="fr-FR" sz="2400" dirty="0" err="1"/>
              <a:t>alana</a:t>
            </a:r>
            <a:r>
              <a:rPr lang="fr-FR" sz="2400" dirty="0"/>
              <a:t> </a:t>
            </a:r>
            <a:r>
              <a:rPr lang="fr-FR" sz="2400" dirty="0" err="1"/>
              <a:t>ışık</a:t>
            </a:r>
            <a:r>
              <a:rPr lang="fr-FR" sz="2400" dirty="0"/>
              <a:t> </a:t>
            </a:r>
            <a:r>
              <a:rPr lang="fr-FR" sz="2400" dirty="0" err="1"/>
              <a:t>tutar</a:t>
            </a:r>
            <a:r>
              <a:rPr lang="fr-FR" sz="2400" dirty="0"/>
              <a:t>? </a:t>
            </a:r>
            <a:endParaRPr lang="tr-TR" sz="2400" dirty="0"/>
          </a:p>
          <a:p>
            <a:endParaRPr lang="tr-TR" sz="2400" dirty="0"/>
          </a:p>
          <a:p>
            <a:r>
              <a:rPr lang="fr-FR" sz="2400" dirty="0" err="1"/>
              <a:t>Sinergoloji</a:t>
            </a:r>
            <a:r>
              <a:rPr lang="fr-FR" sz="2400" dirty="0"/>
              <a:t>, </a:t>
            </a:r>
            <a:r>
              <a:rPr lang="fr-FR" sz="2400" dirty="0" err="1"/>
              <a:t>beden</a:t>
            </a:r>
            <a:r>
              <a:rPr lang="fr-FR" sz="2400" dirty="0"/>
              <a:t> </a:t>
            </a:r>
            <a:r>
              <a:rPr lang="fr-FR" sz="2400" dirty="0" err="1"/>
              <a:t>dilini</a:t>
            </a:r>
            <a:r>
              <a:rPr lang="fr-FR" sz="2400" dirty="0"/>
              <a:t> </a:t>
            </a:r>
            <a:r>
              <a:rPr lang="fr-FR" sz="2400" dirty="0" err="1"/>
              <a:t>analiz</a:t>
            </a:r>
            <a:r>
              <a:rPr lang="fr-FR" sz="2400" dirty="0"/>
              <a:t> </a:t>
            </a:r>
            <a:r>
              <a:rPr lang="fr-FR" sz="2400" dirty="0" err="1"/>
              <a:t>etmeyi</a:t>
            </a:r>
            <a:r>
              <a:rPr lang="fr-FR" sz="2400" dirty="0"/>
              <a:t> </a:t>
            </a:r>
            <a:r>
              <a:rPr lang="fr-FR" sz="2400" dirty="0" err="1"/>
              <a:t>amaçlayan</a:t>
            </a:r>
            <a:r>
              <a:rPr lang="fr-FR" sz="2400" dirty="0"/>
              <a:t> </a:t>
            </a:r>
            <a:r>
              <a:rPr lang="fr-FR" sz="2400" dirty="0" err="1"/>
              <a:t>bir</a:t>
            </a:r>
            <a:r>
              <a:rPr lang="fr-FR" sz="2400" dirty="0"/>
              <a:t> </a:t>
            </a:r>
            <a:r>
              <a:rPr lang="fr-FR" sz="2400" dirty="0" err="1"/>
              <a:t>bilim</a:t>
            </a:r>
            <a:r>
              <a:rPr lang="fr-FR" sz="2400" dirty="0"/>
              <a:t> </a:t>
            </a:r>
            <a:r>
              <a:rPr lang="fr-FR" sz="2400" dirty="0" err="1"/>
              <a:t>dalıdır</a:t>
            </a:r>
            <a:r>
              <a:rPr lang="fr-FR" sz="2400" dirty="0"/>
              <a:t>. </a:t>
            </a:r>
            <a:r>
              <a:rPr lang="fr-FR" sz="2400" dirty="0" err="1"/>
              <a:t>Beden</a:t>
            </a:r>
            <a:r>
              <a:rPr lang="fr-FR" sz="2400" dirty="0"/>
              <a:t> </a:t>
            </a:r>
            <a:r>
              <a:rPr lang="fr-FR" sz="2400" dirty="0" err="1"/>
              <a:t>hareketlerine</a:t>
            </a:r>
            <a:r>
              <a:rPr lang="fr-FR" sz="2400" dirty="0"/>
              <a:t> </a:t>
            </a:r>
            <a:r>
              <a:rPr lang="fr-FR" sz="2400" dirty="0" err="1"/>
              <a:t>bakarak</a:t>
            </a:r>
            <a:r>
              <a:rPr lang="fr-FR" sz="2400" dirty="0"/>
              <a:t> </a:t>
            </a:r>
            <a:r>
              <a:rPr lang="fr-FR" sz="2400" dirty="0" err="1"/>
              <a:t>insan</a:t>
            </a:r>
            <a:r>
              <a:rPr lang="fr-FR" sz="2400" dirty="0"/>
              <a:t> </a:t>
            </a:r>
            <a:r>
              <a:rPr lang="fr-FR" sz="2400" dirty="0" err="1"/>
              <a:t>düşüncesini</a:t>
            </a:r>
            <a:r>
              <a:rPr lang="fr-FR" sz="2400" dirty="0"/>
              <a:t> </a:t>
            </a:r>
            <a:r>
              <a:rPr lang="fr-FR" sz="2400" dirty="0" err="1"/>
              <a:t>daha</a:t>
            </a:r>
            <a:r>
              <a:rPr lang="fr-FR" sz="2400" dirty="0"/>
              <a:t> </a:t>
            </a:r>
            <a:r>
              <a:rPr lang="fr-FR" sz="2400" dirty="0" err="1"/>
              <a:t>iyi</a:t>
            </a:r>
            <a:r>
              <a:rPr lang="fr-FR" sz="2400" dirty="0"/>
              <a:t> </a:t>
            </a:r>
            <a:r>
              <a:rPr lang="fr-FR" sz="2400" dirty="0" err="1"/>
              <a:t>anlamayı</a:t>
            </a:r>
            <a:r>
              <a:rPr lang="fr-FR" sz="2400" dirty="0"/>
              <a:t> </a:t>
            </a:r>
            <a:r>
              <a:rPr lang="fr-FR" sz="2400" dirty="0" err="1"/>
              <a:t>hedefler</a:t>
            </a:r>
            <a:r>
              <a:rPr lang="fr-FR" sz="2400" dirty="0"/>
              <a:t>. </a:t>
            </a:r>
            <a:r>
              <a:rPr lang="fr-FR" sz="2400" dirty="0" err="1"/>
              <a:t>Bugün</a:t>
            </a:r>
            <a:r>
              <a:rPr lang="fr-FR" sz="2400" dirty="0"/>
              <a:t> </a:t>
            </a:r>
            <a:r>
              <a:rPr lang="fr-FR" sz="2400" dirty="0" err="1"/>
              <a:t>sinergolojinin</a:t>
            </a:r>
            <a:r>
              <a:rPr lang="fr-FR" sz="2400" dirty="0"/>
              <a:t> </a:t>
            </a:r>
            <a:r>
              <a:rPr lang="fr-FR" sz="2400" dirty="0" err="1"/>
              <a:t>alanına</a:t>
            </a:r>
            <a:r>
              <a:rPr lang="fr-FR" sz="2400" dirty="0"/>
              <a:t> </a:t>
            </a:r>
            <a:r>
              <a:rPr lang="fr-FR" sz="2400" dirty="0" err="1"/>
              <a:t>giren</a:t>
            </a:r>
            <a:r>
              <a:rPr lang="fr-FR" sz="2400" dirty="0"/>
              <a:t> 1260 </a:t>
            </a:r>
            <a:r>
              <a:rPr lang="fr-FR" sz="2400" dirty="0" err="1"/>
              <a:t>işaret</a:t>
            </a:r>
            <a:r>
              <a:rPr lang="fr-FR" sz="2400" dirty="0"/>
              <a:t> </a:t>
            </a:r>
            <a:r>
              <a:rPr lang="fr-FR" sz="2400" dirty="0" err="1"/>
              <a:t>belirlenmiştir</a:t>
            </a:r>
            <a:r>
              <a:rPr lang="fr-FR" sz="2400" dirty="0"/>
              <a:t>. </a:t>
            </a:r>
            <a:endParaRPr lang="tr-TR" sz="2400" dirty="0"/>
          </a:p>
          <a:p>
            <a:endParaRPr lang="tr-TR" sz="2400" dirty="0"/>
          </a:p>
          <a:p>
            <a:r>
              <a:rPr lang="fr-FR" sz="2400" dirty="0" err="1"/>
              <a:t>İletişimde</a:t>
            </a:r>
            <a:r>
              <a:rPr lang="fr-FR" sz="2400" dirty="0"/>
              <a:t> </a:t>
            </a:r>
            <a:r>
              <a:rPr lang="fr-FR" sz="2400" dirty="0" err="1"/>
              <a:t>insanların</a:t>
            </a:r>
            <a:r>
              <a:rPr lang="fr-FR" sz="2400" dirty="0"/>
              <a:t> </a:t>
            </a:r>
            <a:r>
              <a:rPr lang="fr-FR" sz="2400" dirty="0" err="1"/>
              <a:t>kullandığı</a:t>
            </a:r>
            <a:r>
              <a:rPr lang="fr-FR" sz="2400" dirty="0"/>
              <a:t> </a:t>
            </a:r>
            <a:r>
              <a:rPr lang="fr-FR" sz="2400" dirty="0" err="1"/>
              <a:t>jest</a:t>
            </a:r>
            <a:r>
              <a:rPr lang="fr-FR" sz="2400" dirty="0"/>
              <a:t> </a:t>
            </a:r>
            <a:r>
              <a:rPr lang="fr-FR" sz="2400" dirty="0" err="1"/>
              <a:t>ve</a:t>
            </a:r>
            <a:r>
              <a:rPr lang="fr-FR" sz="2400" dirty="0"/>
              <a:t> </a:t>
            </a:r>
            <a:r>
              <a:rPr lang="fr-FR" sz="2400" dirty="0" err="1"/>
              <a:t>mimiklerin</a:t>
            </a:r>
            <a:r>
              <a:rPr lang="fr-FR" sz="2400" dirty="0"/>
              <a:t> </a:t>
            </a:r>
            <a:r>
              <a:rPr lang="fr-FR" sz="2400" dirty="0" err="1"/>
              <a:t>ve</a:t>
            </a:r>
            <a:r>
              <a:rPr lang="fr-FR" sz="2400" dirty="0"/>
              <a:t> </a:t>
            </a:r>
            <a:r>
              <a:rPr lang="fr-FR" sz="2400" dirty="0" err="1"/>
              <a:t>bedene</a:t>
            </a:r>
            <a:r>
              <a:rPr lang="fr-FR" sz="2400" dirty="0"/>
              <a:t> </a:t>
            </a:r>
            <a:r>
              <a:rPr lang="fr-FR" sz="2400" dirty="0" err="1"/>
              <a:t>özgü</a:t>
            </a:r>
            <a:r>
              <a:rPr lang="fr-FR" sz="2400" dirty="0"/>
              <a:t> </a:t>
            </a:r>
            <a:r>
              <a:rPr lang="fr-FR" sz="2400" dirty="0" err="1"/>
              <a:t>tepkilerin</a:t>
            </a:r>
            <a:r>
              <a:rPr lang="fr-FR" sz="2400" dirty="0"/>
              <a:t> </a:t>
            </a:r>
            <a:r>
              <a:rPr lang="fr-FR" sz="2400" dirty="0" err="1"/>
              <a:t>anlamı</a:t>
            </a:r>
            <a:r>
              <a:rPr lang="fr-FR" sz="2400" dirty="0"/>
              <a:t> bu </a:t>
            </a:r>
            <a:r>
              <a:rPr lang="fr-FR" sz="2400" dirty="0" err="1"/>
              <a:t>bilim</a:t>
            </a:r>
            <a:r>
              <a:rPr lang="fr-FR" sz="2400" dirty="0"/>
              <a:t> </a:t>
            </a:r>
            <a:r>
              <a:rPr lang="fr-FR" sz="2400" dirty="0" err="1"/>
              <a:t>sayesinde</a:t>
            </a:r>
            <a:r>
              <a:rPr lang="fr-FR" sz="2400" dirty="0"/>
              <a:t> </a:t>
            </a:r>
            <a:r>
              <a:rPr lang="fr-FR" sz="2400" dirty="0" err="1"/>
              <a:t>açıklığa</a:t>
            </a:r>
            <a:r>
              <a:rPr lang="fr-FR" sz="2400" dirty="0"/>
              <a:t> </a:t>
            </a:r>
            <a:r>
              <a:rPr lang="fr-FR" sz="2400" dirty="0" err="1"/>
              <a:t>kavuşturulur</a:t>
            </a:r>
            <a:r>
              <a:rPr lang="fr-FR" sz="2400" dirty="0"/>
              <a:t>. Bu </a:t>
            </a:r>
            <a:r>
              <a:rPr lang="fr-FR" sz="2400" dirty="0" err="1"/>
              <a:t>alan</a:t>
            </a:r>
            <a:r>
              <a:rPr lang="fr-FR" sz="2400" dirty="0"/>
              <a:t> </a:t>
            </a:r>
            <a:r>
              <a:rPr lang="fr-FR" sz="2400" dirty="0" err="1"/>
              <a:t>beden</a:t>
            </a:r>
            <a:r>
              <a:rPr lang="fr-FR" sz="2400" dirty="0"/>
              <a:t> </a:t>
            </a:r>
            <a:r>
              <a:rPr lang="fr-FR" sz="2400" dirty="0" err="1"/>
              <a:t>dilimizin</a:t>
            </a:r>
            <a:r>
              <a:rPr lang="fr-FR" sz="2400" dirty="0"/>
              <a:t> </a:t>
            </a:r>
            <a:r>
              <a:rPr lang="fr-FR" sz="2400" dirty="0" err="1"/>
              <a:t>sözlü</a:t>
            </a:r>
            <a:r>
              <a:rPr lang="fr-FR" sz="2400" dirty="0"/>
              <a:t> </a:t>
            </a:r>
            <a:r>
              <a:rPr lang="fr-FR" sz="2400" dirty="0" err="1"/>
              <a:t>iletişimde</a:t>
            </a:r>
            <a:r>
              <a:rPr lang="fr-FR" sz="2400" dirty="0"/>
              <a:t> ne </a:t>
            </a:r>
            <a:r>
              <a:rPr lang="fr-FR" sz="2400" dirty="0" err="1"/>
              <a:t>kadar</a:t>
            </a:r>
            <a:r>
              <a:rPr lang="fr-FR" sz="2400" dirty="0"/>
              <a:t> </a:t>
            </a:r>
            <a:r>
              <a:rPr lang="fr-FR" sz="2400" dirty="0" err="1"/>
              <a:t>çok</a:t>
            </a:r>
            <a:r>
              <a:rPr lang="fr-FR" sz="2400" dirty="0"/>
              <a:t> </a:t>
            </a:r>
            <a:r>
              <a:rPr lang="fr-FR" sz="2400" dirty="0" err="1"/>
              <a:t>bir</a:t>
            </a:r>
            <a:r>
              <a:rPr lang="fr-FR" sz="2400" dirty="0"/>
              <a:t> </a:t>
            </a:r>
            <a:r>
              <a:rPr lang="fr-FR" sz="2400" dirty="0" err="1"/>
              <a:t>öneme</a:t>
            </a:r>
            <a:r>
              <a:rPr lang="fr-FR" sz="2400" dirty="0"/>
              <a:t> </a:t>
            </a:r>
            <a:r>
              <a:rPr lang="fr-FR" sz="2400" dirty="0" err="1"/>
              <a:t>sahip</a:t>
            </a:r>
            <a:r>
              <a:rPr lang="fr-FR" sz="2400" dirty="0"/>
              <a:t> </a:t>
            </a:r>
            <a:r>
              <a:rPr lang="fr-FR" sz="2400" dirty="0" err="1"/>
              <a:t>olduğunu</a:t>
            </a:r>
            <a:r>
              <a:rPr lang="fr-FR" sz="2400" dirty="0"/>
              <a:t> </a:t>
            </a:r>
            <a:r>
              <a:rPr lang="fr-FR" sz="2400" dirty="0" err="1"/>
              <a:t>bize</a:t>
            </a:r>
            <a:r>
              <a:rPr lang="fr-FR" sz="2400" dirty="0"/>
              <a:t> </a:t>
            </a:r>
            <a:r>
              <a:rPr lang="fr-FR" sz="2400" dirty="0" err="1"/>
              <a:t>göstermektedir</a:t>
            </a:r>
            <a:r>
              <a:rPr lang="fr-FR" sz="2400" dirty="0"/>
              <a:t>. </a:t>
            </a:r>
            <a:r>
              <a:rPr lang="fr-FR" sz="2400" dirty="0" err="1"/>
              <a:t>Beden</a:t>
            </a:r>
            <a:r>
              <a:rPr lang="fr-FR" sz="2400" dirty="0"/>
              <a:t> </a:t>
            </a:r>
            <a:r>
              <a:rPr lang="fr-FR" sz="2400" dirty="0" err="1"/>
              <a:t>dilimizin</a:t>
            </a:r>
            <a:r>
              <a:rPr lang="fr-FR" sz="2400" dirty="0"/>
              <a:t> </a:t>
            </a:r>
            <a:r>
              <a:rPr lang="fr-FR" sz="2400" dirty="0" err="1"/>
              <a:t>arkasında</a:t>
            </a:r>
            <a:r>
              <a:rPr lang="fr-FR" sz="2400" dirty="0"/>
              <a:t> </a:t>
            </a:r>
            <a:r>
              <a:rPr lang="fr-FR" sz="2400" dirty="0" err="1"/>
              <a:t>saklanan</a:t>
            </a:r>
            <a:r>
              <a:rPr lang="fr-FR" sz="2400" dirty="0"/>
              <a:t> </a:t>
            </a:r>
            <a:r>
              <a:rPr lang="fr-FR" sz="2400" dirty="0" err="1"/>
              <a:t>niyetleri</a:t>
            </a:r>
            <a:r>
              <a:rPr lang="fr-FR" sz="2400" dirty="0"/>
              <a:t> </a:t>
            </a:r>
            <a:r>
              <a:rPr lang="fr-FR" sz="2400" dirty="0" err="1"/>
              <a:t>ve</a:t>
            </a:r>
            <a:r>
              <a:rPr lang="fr-FR" sz="2400" dirty="0"/>
              <a:t> </a:t>
            </a:r>
            <a:r>
              <a:rPr lang="fr-FR" sz="2400" dirty="0" err="1"/>
              <a:t>anlamı</a:t>
            </a:r>
            <a:r>
              <a:rPr lang="fr-FR" sz="2400" dirty="0"/>
              <a:t> </a:t>
            </a:r>
            <a:r>
              <a:rPr lang="fr-FR" sz="2400" dirty="0" err="1"/>
              <a:t>deşifre</a:t>
            </a:r>
            <a:r>
              <a:rPr lang="fr-FR" sz="2400" dirty="0"/>
              <a:t> </a:t>
            </a:r>
            <a:r>
              <a:rPr lang="fr-FR" sz="2400" dirty="0" err="1"/>
              <a:t>etmeye</a:t>
            </a:r>
            <a:r>
              <a:rPr lang="fr-FR" sz="2400" dirty="0"/>
              <a:t> </a:t>
            </a:r>
            <a:r>
              <a:rPr lang="fr-FR" sz="2400" dirty="0" err="1"/>
              <a:t>imkân</a:t>
            </a:r>
            <a:r>
              <a:rPr lang="fr-FR" sz="2400" dirty="0"/>
              <a:t> </a:t>
            </a:r>
            <a:r>
              <a:rPr lang="fr-FR" sz="2400" dirty="0" err="1"/>
              <a:t>tanımaktadır</a:t>
            </a:r>
            <a:r>
              <a:rPr lang="fr-FR" sz="2400" dirty="0"/>
              <a:t>. </a:t>
            </a:r>
            <a:r>
              <a:rPr lang="fr-FR" sz="2400" dirty="0" err="1"/>
              <a:t>Bugün</a:t>
            </a:r>
            <a:r>
              <a:rPr lang="fr-FR" sz="2400" dirty="0"/>
              <a:t> </a:t>
            </a:r>
            <a:r>
              <a:rPr lang="fr-FR" sz="2400" dirty="0" err="1"/>
              <a:t>birçok</a:t>
            </a:r>
            <a:r>
              <a:rPr lang="fr-FR" sz="2400" dirty="0"/>
              <a:t> polis, </a:t>
            </a:r>
            <a:r>
              <a:rPr lang="fr-FR" sz="2400" dirty="0" err="1"/>
              <a:t>avukat</a:t>
            </a:r>
            <a:r>
              <a:rPr lang="fr-FR" sz="2400" dirty="0"/>
              <a:t>, </a:t>
            </a:r>
            <a:r>
              <a:rPr lang="fr-FR" sz="2400" dirty="0" err="1"/>
              <a:t>hakim</a:t>
            </a:r>
            <a:r>
              <a:rPr lang="fr-FR" sz="2400" dirty="0"/>
              <a:t>, </a:t>
            </a:r>
            <a:r>
              <a:rPr lang="fr-FR" sz="2400" dirty="0" err="1"/>
              <a:t>doktor</a:t>
            </a:r>
            <a:r>
              <a:rPr lang="fr-FR" sz="2400" dirty="0"/>
              <a:t>, </a:t>
            </a:r>
            <a:r>
              <a:rPr lang="fr-FR" sz="2400" dirty="0" err="1"/>
              <a:t>psikolog</a:t>
            </a:r>
            <a:r>
              <a:rPr lang="fr-FR" sz="2400" dirty="0"/>
              <a:t> </a:t>
            </a:r>
            <a:r>
              <a:rPr lang="fr-FR" sz="2400" dirty="0" err="1"/>
              <a:t>ve</a:t>
            </a:r>
            <a:r>
              <a:rPr lang="fr-FR" sz="2400" dirty="0"/>
              <a:t> </a:t>
            </a:r>
            <a:r>
              <a:rPr lang="fr-FR" sz="2400" dirty="0" err="1"/>
              <a:t>sosyal</a:t>
            </a:r>
            <a:r>
              <a:rPr lang="fr-FR" sz="2400" dirty="0"/>
              <a:t> </a:t>
            </a:r>
            <a:r>
              <a:rPr lang="fr-FR" sz="2400" dirty="0" err="1"/>
              <a:t>emekçiler</a:t>
            </a:r>
            <a:r>
              <a:rPr lang="fr-FR" sz="2400" dirty="0"/>
              <a:t> </a:t>
            </a:r>
            <a:r>
              <a:rPr lang="fr-FR" sz="2400" dirty="0" err="1"/>
              <a:t>muhataplarının</a:t>
            </a:r>
            <a:r>
              <a:rPr lang="fr-FR" sz="2400" dirty="0"/>
              <a:t> </a:t>
            </a:r>
            <a:r>
              <a:rPr lang="fr-FR" sz="2400" dirty="0" err="1"/>
              <a:t>mesajlarını</a:t>
            </a:r>
            <a:r>
              <a:rPr lang="fr-FR" sz="2400" dirty="0"/>
              <a:t> </a:t>
            </a:r>
            <a:r>
              <a:rPr lang="fr-FR" sz="2400" dirty="0" err="1"/>
              <a:t>daha</a:t>
            </a:r>
            <a:r>
              <a:rPr lang="fr-FR" sz="2400" dirty="0"/>
              <a:t> </a:t>
            </a:r>
            <a:r>
              <a:rPr lang="fr-FR" sz="2400" dirty="0" err="1"/>
              <a:t>iyi</a:t>
            </a:r>
            <a:r>
              <a:rPr lang="fr-FR" sz="2400" dirty="0"/>
              <a:t> </a:t>
            </a:r>
            <a:r>
              <a:rPr lang="fr-FR" sz="2400" dirty="0" err="1"/>
              <a:t>anlayabilmek</a:t>
            </a:r>
            <a:r>
              <a:rPr lang="fr-FR" sz="2400" dirty="0"/>
              <a:t> </a:t>
            </a:r>
            <a:r>
              <a:rPr lang="fr-FR" sz="2400" dirty="0" err="1"/>
              <a:t>için</a:t>
            </a:r>
            <a:r>
              <a:rPr lang="fr-FR" sz="2400" dirty="0"/>
              <a:t> bu </a:t>
            </a:r>
            <a:r>
              <a:rPr lang="fr-FR" sz="2400" dirty="0" err="1"/>
              <a:t>alanda</a:t>
            </a:r>
            <a:r>
              <a:rPr lang="fr-FR" sz="2400" dirty="0"/>
              <a:t> </a:t>
            </a:r>
            <a:r>
              <a:rPr lang="fr-FR" sz="2400" dirty="0" err="1"/>
              <a:t>eğitim</a:t>
            </a:r>
            <a:r>
              <a:rPr lang="fr-FR" sz="2400" dirty="0"/>
              <a:t> </a:t>
            </a:r>
            <a:r>
              <a:rPr lang="fr-FR" sz="2400" dirty="0" err="1"/>
              <a:t>almaktadır</a:t>
            </a:r>
            <a:r>
              <a:rPr lang="fr-F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6266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62D362B-47B7-47A4-97E0-BC013336FA27}"/>
              </a:ext>
            </a:extLst>
          </p:cNvPr>
          <p:cNvSpPr/>
          <p:nvPr/>
        </p:nvSpPr>
        <p:spPr>
          <a:xfrm>
            <a:off x="1" y="0"/>
            <a:ext cx="12032974" cy="69865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/>
              <a:t>O</a:t>
            </a:r>
            <a:r>
              <a:rPr lang="tr-TR" sz="2800" b="1" dirty="0"/>
              <a:t> </a:t>
            </a:r>
            <a:r>
              <a:rPr lang="fr-FR" sz="2800" b="1" dirty="0" err="1"/>
              <a:t>andan</a:t>
            </a:r>
            <a:r>
              <a:rPr lang="fr-FR" sz="2800" b="1" dirty="0"/>
              <a:t> </a:t>
            </a:r>
            <a:r>
              <a:rPr lang="fr-FR" sz="2800" b="1" dirty="0" err="1"/>
              <a:t>itibaren</a:t>
            </a:r>
            <a:r>
              <a:rPr lang="fr-FR" sz="2800" b="1" dirty="0"/>
              <a:t>, </a:t>
            </a:r>
            <a:r>
              <a:rPr lang="fr-FR" sz="2800" b="1" dirty="0" err="1"/>
              <a:t>beden</a:t>
            </a:r>
            <a:r>
              <a:rPr lang="fr-FR" sz="2800" b="1" dirty="0"/>
              <a:t> </a:t>
            </a:r>
            <a:r>
              <a:rPr lang="fr-FR" sz="2800" b="1" dirty="0" err="1"/>
              <a:t>dilinizi</a:t>
            </a:r>
            <a:r>
              <a:rPr lang="fr-FR" sz="2800" b="1" dirty="0"/>
              <a:t> </a:t>
            </a:r>
            <a:r>
              <a:rPr lang="fr-FR" sz="2800" b="1" dirty="0" err="1"/>
              <a:t>istediğinizi</a:t>
            </a:r>
            <a:r>
              <a:rPr lang="fr-FR" sz="2800" b="1" dirty="0"/>
              <a:t> </a:t>
            </a:r>
            <a:r>
              <a:rPr lang="fr-FR" sz="2800" b="1" dirty="0" err="1"/>
              <a:t>elde</a:t>
            </a:r>
            <a:r>
              <a:rPr lang="fr-FR" sz="2800" b="1" dirty="0"/>
              <a:t> </a:t>
            </a:r>
            <a:r>
              <a:rPr lang="fr-FR" sz="2800" b="1" dirty="0" err="1"/>
              <a:t>etmek</a:t>
            </a:r>
            <a:r>
              <a:rPr lang="fr-FR" sz="2800" b="1" dirty="0"/>
              <a:t> </a:t>
            </a:r>
            <a:r>
              <a:rPr lang="fr-FR" sz="2800" b="1" dirty="0" err="1"/>
              <a:t>için</a:t>
            </a:r>
            <a:r>
              <a:rPr lang="fr-FR" sz="2800" b="1" dirty="0"/>
              <a:t> </a:t>
            </a:r>
            <a:r>
              <a:rPr lang="fr-FR" sz="2800" b="1" dirty="0" err="1"/>
              <a:t>kullanmaya</a:t>
            </a:r>
            <a:r>
              <a:rPr lang="fr-FR" sz="2800" b="1" dirty="0"/>
              <a:t> </a:t>
            </a:r>
            <a:r>
              <a:rPr lang="fr-FR" sz="2800" b="1" dirty="0" err="1"/>
              <a:t>başladınız</a:t>
            </a:r>
            <a:r>
              <a:rPr lang="fr-FR" sz="2800" b="1" dirty="0"/>
              <a:t>.</a:t>
            </a:r>
          </a:p>
          <a:p>
            <a:r>
              <a:rPr lang="fr-FR" sz="2800" b="1" dirty="0" err="1"/>
              <a:t>Küçük</a:t>
            </a:r>
            <a:r>
              <a:rPr lang="fr-FR" sz="2800" b="1" dirty="0"/>
              <a:t> </a:t>
            </a:r>
            <a:r>
              <a:rPr lang="fr-FR" sz="2800" b="1" dirty="0" err="1"/>
              <a:t>çocuklar</a:t>
            </a:r>
            <a:r>
              <a:rPr lang="fr-FR" sz="2800" b="1" dirty="0"/>
              <a:t> </a:t>
            </a:r>
            <a:r>
              <a:rPr lang="fr-FR" sz="2800" b="1" dirty="0" err="1"/>
              <a:t>benmerkezci</a:t>
            </a:r>
            <a:r>
              <a:rPr lang="fr-FR" sz="2800" b="1" dirty="0"/>
              <a:t> </a:t>
            </a:r>
            <a:r>
              <a:rPr lang="fr-FR" sz="2800" b="1" dirty="0" err="1"/>
              <a:t>olurlar</a:t>
            </a:r>
            <a:r>
              <a:rPr lang="fr-FR" sz="2800" b="1" dirty="0"/>
              <a:t>, </a:t>
            </a:r>
            <a:r>
              <a:rPr lang="fr-FR" sz="2800" b="1" dirty="0" err="1"/>
              <a:t>beden</a:t>
            </a:r>
            <a:r>
              <a:rPr lang="fr-FR" sz="2800" b="1" dirty="0"/>
              <a:t> </a:t>
            </a:r>
            <a:r>
              <a:rPr lang="fr-FR" sz="2800" b="1" dirty="0" err="1"/>
              <a:t>dilinizin</a:t>
            </a:r>
            <a:r>
              <a:rPr lang="fr-FR" sz="2800" b="1" dirty="0"/>
              <a:t> </a:t>
            </a:r>
            <a:r>
              <a:rPr lang="fr-FR" sz="2800" b="1" dirty="0" err="1"/>
              <a:t>çalışma</a:t>
            </a:r>
            <a:r>
              <a:rPr lang="tr-TR" sz="2800" b="1" dirty="0"/>
              <a:t> </a:t>
            </a:r>
            <a:r>
              <a:rPr lang="fr-FR" sz="2800" b="1" dirty="0" err="1"/>
              <a:t>yöntemi</a:t>
            </a:r>
            <a:r>
              <a:rPr lang="fr-FR" sz="2800" b="1" dirty="0"/>
              <a:t> de </a:t>
            </a:r>
            <a:r>
              <a:rPr lang="fr-FR" sz="2800" b="1" dirty="0" err="1"/>
              <a:t>budur</a:t>
            </a:r>
            <a:r>
              <a:rPr lang="fr-FR" sz="2800" b="1" dirty="0"/>
              <a:t>.</a:t>
            </a:r>
          </a:p>
          <a:p>
            <a:r>
              <a:rPr lang="fr-FR" sz="2800" b="1" dirty="0" err="1"/>
              <a:t>Yiyeceğe</a:t>
            </a:r>
            <a:r>
              <a:rPr lang="fr-FR" sz="2800" b="1" dirty="0"/>
              <a:t> </a:t>
            </a:r>
            <a:r>
              <a:rPr lang="fr-FR" sz="2800" b="1" dirty="0" err="1"/>
              <a:t>ya</a:t>
            </a:r>
            <a:r>
              <a:rPr lang="fr-FR" sz="2800" b="1" dirty="0"/>
              <a:t> da </a:t>
            </a:r>
            <a:r>
              <a:rPr lang="fr-FR" sz="2800" b="1" dirty="0" err="1"/>
              <a:t>ilgiye</a:t>
            </a:r>
            <a:r>
              <a:rPr lang="fr-FR" sz="2800" b="1" dirty="0"/>
              <a:t> </a:t>
            </a:r>
            <a:r>
              <a:rPr lang="fr-FR" sz="2800" b="1" dirty="0" err="1"/>
              <a:t>ihtiyaç</a:t>
            </a:r>
            <a:r>
              <a:rPr lang="fr-FR" sz="2800" b="1" dirty="0"/>
              <a:t> </a:t>
            </a:r>
            <a:r>
              <a:rPr lang="fr-FR" sz="2800" b="1" dirty="0" err="1"/>
              <a:t>duyduğunuzda</a:t>
            </a:r>
            <a:r>
              <a:rPr lang="fr-FR" sz="2800" b="1" dirty="0"/>
              <a:t>, </a:t>
            </a:r>
            <a:r>
              <a:rPr lang="fr-FR" sz="2800" b="1" dirty="0" err="1"/>
              <a:t>çığlık</a:t>
            </a:r>
            <a:r>
              <a:rPr lang="fr-FR" sz="2800" b="1" dirty="0"/>
              <a:t> </a:t>
            </a:r>
            <a:r>
              <a:rPr lang="fr-FR" sz="2800" b="1" dirty="0" err="1"/>
              <a:t>atar</a:t>
            </a:r>
            <a:r>
              <a:rPr lang="fr-FR" sz="2800" b="1" dirty="0"/>
              <a:t> </a:t>
            </a:r>
            <a:r>
              <a:rPr lang="fr-FR" sz="2800" b="1" dirty="0" err="1"/>
              <a:t>ya</a:t>
            </a:r>
            <a:r>
              <a:rPr lang="fr-FR" sz="2800" b="1" dirty="0"/>
              <a:t> da </a:t>
            </a:r>
            <a:r>
              <a:rPr lang="fr-FR" sz="2800" b="1" dirty="0" err="1"/>
              <a:t>ağlardınız</a:t>
            </a:r>
            <a:r>
              <a:rPr lang="fr-FR" sz="2800" b="1" dirty="0"/>
              <a:t>, </a:t>
            </a:r>
            <a:r>
              <a:rPr lang="fr-FR" sz="2800" b="1" dirty="0" err="1"/>
              <a:t>suratınız</a:t>
            </a:r>
            <a:r>
              <a:rPr lang="tr-TR" sz="2800" b="1" dirty="0"/>
              <a:t> </a:t>
            </a:r>
            <a:r>
              <a:rPr lang="fr-FR" sz="2800" b="1" dirty="0" err="1"/>
              <a:t>kıpkırmızı</a:t>
            </a:r>
            <a:r>
              <a:rPr lang="fr-FR" sz="2800" b="1" dirty="0"/>
              <a:t> </a:t>
            </a:r>
            <a:r>
              <a:rPr lang="fr-FR" sz="2800" b="1" dirty="0" err="1"/>
              <a:t>kesilirdi</a:t>
            </a:r>
            <a:r>
              <a:rPr lang="fr-FR" sz="2800" b="1" dirty="0"/>
              <a:t>, </a:t>
            </a:r>
            <a:r>
              <a:rPr lang="fr-FR" sz="2800" b="1" dirty="0" err="1"/>
              <a:t>yumruklarınızla</a:t>
            </a:r>
            <a:r>
              <a:rPr lang="fr-FR" sz="2800" b="1" dirty="0"/>
              <a:t> </a:t>
            </a:r>
            <a:r>
              <a:rPr lang="fr-FR" sz="2800" b="1" dirty="0" err="1"/>
              <a:t>havayı</a:t>
            </a:r>
            <a:r>
              <a:rPr lang="fr-FR" sz="2800" b="1" dirty="0"/>
              <a:t> </a:t>
            </a:r>
            <a:r>
              <a:rPr lang="fr-FR" sz="2800" b="1" dirty="0" err="1"/>
              <a:t>döverdiniz</a:t>
            </a:r>
            <a:r>
              <a:rPr lang="fr-FR" sz="2800" b="1" dirty="0"/>
              <a:t>. </a:t>
            </a:r>
            <a:r>
              <a:rPr lang="fr-FR" sz="2800" b="1" dirty="0" err="1"/>
              <a:t>Verilen</a:t>
            </a:r>
            <a:r>
              <a:rPr lang="fr-FR" sz="2800" b="1" dirty="0"/>
              <a:t> </a:t>
            </a:r>
            <a:r>
              <a:rPr lang="fr-FR" sz="2800" b="1" dirty="0" err="1"/>
              <a:t>yiyecek</a:t>
            </a:r>
            <a:r>
              <a:rPr lang="fr-FR" sz="2800" b="1" dirty="0"/>
              <a:t> </a:t>
            </a:r>
            <a:r>
              <a:rPr lang="fr-FR" sz="2800" b="1" dirty="0" err="1"/>
              <a:t>istediğiniz</a:t>
            </a:r>
            <a:r>
              <a:rPr lang="tr-TR" sz="2800" b="1" dirty="0"/>
              <a:t> </a:t>
            </a:r>
            <a:r>
              <a:rPr lang="fr-FR" sz="2800" b="1" dirty="0" err="1"/>
              <a:t>gibi</a:t>
            </a:r>
            <a:r>
              <a:rPr lang="fr-FR" sz="2800" b="1" dirty="0"/>
              <a:t> </a:t>
            </a:r>
            <a:r>
              <a:rPr lang="fr-FR" sz="2800" b="1" dirty="0" err="1"/>
              <a:t>olmadığında</a:t>
            </a:r>
            <a:r>
              <a:rPr lang="fr-FR" sz="2800" b="1" dirty="0"/>
              <a:t>, </a:t>
            </a:r>
            <a:r>
              <a:rPr lang="fr-FR" sz="2800" b="1" dirty="0" err="1"/>
              <a:t>tiksintiyle</a:t>
            </a:r>
            <a:r>
              <a:rPr lang="fr-FR" sz="2800" b="1" dirty="0"/>
              <a:t> </a:t>
            </a:r>
            <a:r>
              <a:rPr lang="fr-FR" sz="2800" b="1" dirty="0" err="1"/>
              <a:t>suratınız</a:t>
            </a:r>
            <a:r>
              <a:rPr lang="fr-FR" sz="2800" b="1" dirty="0"/>
              <a:t> </a:t>
            </a:r>
            <a:r>
              <a:rPr lang="fr-FR" sz="2800" b="1" dirty="0" err="1"/>
              <a:t>buruşturup</a:t>
            </a:r>
            <a:r>
              <a:rPr lang="fr-FR" sz="2800" b="1" dirty="0"/>
              <a:t>, </a:t>
            </a:r>
            <a:r>
              <a:rPr lang="fr-FR" sz="2800" b="1" dirty="0" err="1"/>
              <a:t>başınızı</a:t>
            </a:r>
            <a:r>
              <a:rPr lang="fr-FR" sz="2800" b="1" dirty="0"/>
              <a:t> </a:t>
            </a:r>
            <a:r>
              <a:rPr lang="fr-FR" sz="2800" b="1" dirty="0" err="1"/>
              <a:t>iki</a:t>
            </a:r>
            <a:r>
              <a:rPr lang="fr-FR" sz="2800" b="1" dirty="0"/>
              <a:t> </a:t>
            </a:r>
            <a:r>
              <a:rPr lang="fr-FR" sz="2800" b="1" dirty="0" err="1"/>
              <a:t>yana</a:t>
            </a:r>
            <a:r>
              <a:rPr lang="fr-FR" sz="2800" b="1" dirty="0"/>
              <a:t> </a:t>
            </a:r>
            <a:r>
              <a:rPr lang="fr-FR" sz="2800" b="1" dirty="0" err="1"/>
              <a:t>sallardınız</a:t>
            </a:r>
            <a:r>
              <a:rPr lang="fr-FR" sz="2800" b="1" dirty="0"/>
              <a:t>.</a:t>
            </a:r>
          </a:p>
          <a:p>
            <a:r>
              <a:rPr lang="fr-FR" sz="2800" b="1" dirty="0"/>
              <a:t>Surat </a:t>
            </a:r>
            <a:r>
              <a:rPr lang="fr-FR" sz="2800" b="1" dirty="0" err="1"/>
              <a:t>asmak</a:t>
            </a:r>
            <a:r>
              <a:rPr lang="fr-FR" sz="2800" b="1" dirty="0"/>
              <a:t>, </a:t>
            </a:r>
            <a:r>
              <a:rPr lang="fr-FR" sz="2800" b="1" dirty="0" err="1"/>
              <a:t>kolları</a:t>
            </a:r>
            <a:r>
              <a:rPr lang="fr-FR" sz="2800" b="1" dirty="0"/>
              <a:t> </a:t>
            </a:r>
            <a:r>
              <a:rPr lang="fr-FR" sz="2800" b="1" dirty="0" err="1"/>
              <a:t>göğüste</a:t>
            </a:r>
            <a:r>
              <a:rPr lang="fr-FR" sz="2800" b="1" dirty="0"/>
              <a:t> </a:t>
            </a:r>
            <a:r>
              <a:rPr lang="fr-FR" sz="2800" b="1" dirty="0" err="1"/>
              <a:t>kavuşturmak</a:t>
            </a:r>
            <a:r>
              <a:rPr lang="fr-FR" sz="2800" b="1" dirty="0"/>
              <a:t>, </a:t>
            </a:r>
            <a:r>
              <a:rPr lang="fr-FR" sz="2800" b="1" dirty="0" err="1"/>
              <a:t>başınızı</a:t>
            </a:r>
            <a:r>
              <a:rPr lang="fr-FR" sz="2800" b="1" dirty="0"/>
              <a:t> </a:t>
            </a:r>
            <a:r>
              <a:rPr lang="fr-FR" sz="2800" b="1" dirty="0" err="1"/>
              <a:t>öne</a:t>
            </a:r>
            <a:r>
              <a:rPr lang="fr-FR" sz="2800" b="1" dirty="0"/>
              <a:t> </a:t>
            </a:r>
            <a:r>
              <a:rPr lang="fr-FR" sz="2800" b="1" dirty="0" err="1"/>
              <a:t>eğmek</a:t>
            </a:r>
            <a:r>
              <a:rPr lang="fr-FR" sz="2800" b="1" dirty="0"/>
              <a:t> </a:t>
            </a:r>
            <a:r>
              <a:rPr lang="fr-FR" sz="2800" b="1" dirty="0" err="1"/>
              <a:t>ve</a:t>
            </a:r>
            <a:r>
              <a:rPr lang="fr-FR" sz="2800" b="1" dirty="0"/>
              <a:t> alt </a:t>
            </a:r>
            <a:r>
              <a:rPr lang="fr-FR" sz="2800" b="1" dirty="0" err="1"/>
              <a:t>dudağınızı</a:t>
            </a:r>
            <a:r>
              <a:rPr lang="tr-TR" sz="2800" b="1" dirty="0"/>
              <a:t> </a:t>
            </a:r>
            <a:r>
              <a:rPr lang="fr-FR" sz="2800" b="1" dirty="0" err="1"/>
              <a:t>sarkıtmak</a:t>
            </a:r>
            <a:r>
              <a:rPr lang="fr-FR" sz="2800" b="1" dirty="0"/>
              <a:t> </a:t>
            </a:r>
            <a:r>
              <a:rPr lang="fr-FR" sz="2800" b="1" dirty="0" err="1"/>
              <a:t>demekti</a:t>
            </a:r>
            <a:r>
              <a:rPr lang="fr-FR" sz="2800" b="1" dirty="0"/>
              <a:t>. </a:t>
            </a:r>
            <a:r>
              <a:rPr lang="fr-FR" sz="2800" b="1" dirty="0" err="1"/>
              <a:t>Bir</a:t>
            </a:r>
            <a:r>
              <a:rPr lang="fr-FR" sz="2800" b="1" dirty="0"/>
              <a:t> </a:t>
            </a:r>
            <a:r>
              <a:rPr lang="fr-FR" sz="2800" b="1" dirty="0" err="1"/>
              <a:t>başka</a:t>
            </a:r>
            <a:r>
              <a:rPr lang="fr-FR" sz="2800" b="1" dirty="0"/>
              <a:t> </a:t>
            </a:r>
            <a:r>
              <a:rPr lang="fr-FR" sz="2800" b="1" dirty="0" err="1"/>
              <a:t>çocukta</a:t>
            </a:r>
            <a:r>
              <a:rPr lang="fr-FR" sz="2800" b="1" dirty="0"/>
              <a:t> </a:t>
            </a:r>
            <a:r>
              <a:rPr lang="fr-FR" sz="2800" b="1" dirty="0" err="1"/>
              <a:t>sahip</a:t>
            </a:r>
            <a:r>
              <a:rPr lang="fr-FR" sz="2800" b="1" dirty="0"/>
              <a:t> </a:t>
            </a:r>
            <a:r>
              <a:rPr lang="fr-FR" sz="2800" b="1" dirty="0" err="1"/>
              <a:t>olmadığınız</a:t>
            </a:r>
            <a:r>
              <a:rPr lang="fr-FR" sz="2800" b="1" dirty="0"/>
              <a:t> </a:t>
            </a:r>
            <a:r>
              <a:rPr lang="fr-FR" sz="2800" b="1" dirty="0" err="1"/>
              <a:t>bir</a:t>
            </a:r>
            <a:r>
              <a:rPr lang="fr-FR" sz="2800" b="1" dirty="0"/>
              <a:t> </a:t>
            </a:r>
            <a:r>
              <a:rPr lang="fr-FR" sz="2800" b="1" dirty="0" err="1"/>
              <a:t>şeyi</a:t>
            </a:r>
            <a:r>
              <a:rPr lang="fr-FR" sz="2800" b="1" dirty="0"/>
              <a:t> </a:t>
            </a:r>
            <a:r>
              <a:rPr lang="fr-FR" sz="2800" b="1" dirty="0" err="1"/>
              <a:t>gördüğünüzde</a:t>
            </a:r>
            <a:r>
              <a:rPr lang="fr-FR" sz="2800" b="1" dirty="0"/>
              <a:t>,</a:t>
            </a:r>
            <a:r>
              <a:rPr lang="tr-TR" sz="2800" b="1" dirty="0"/>
              <a:t> </a:t>
            </a:r>
            <a:r>
              <a:rPr lang="fr-FR" sz="2800" b="1" dirty="0" err="1"/>
              <a:t>suratınız</a:t>
            </a:r>
            <a:r>
              <a:rPr lang="fr-FR" sz="2800" b="1" dirty="0"/>
              <a:t> </a:t>
            </a:r>
            <a:r>
              <a:rPr lang="fr-FR" sz="2800" b="1" dirty="0" err="1"/>
              <a:t>büyük</a:t>
            </a:r>
            <a:r>
              <a:rPr lang="fr-FR" sz="2800" b="1" dirty="0"/>
              <a:t> </a:t>
            </a:r>
            <a:r>
              <a:rPr lang="fr-FR" sz="2800" b="1" dirty="0" err="1"/>
              <a:t>bir</a:t>
            </a:r>
            <a:r>
              <a:rPr lang="fr-FR" sz="2800" b="1" dirty="0"/>
              <a:t> </a:t>
            </a:r>
            <a:r>
              <a:rPr lang="fr-FR" sz="2800" b="1" dirty="0" err="1"/>
              <a:t>mutluluk</a:t>
            </a:r>
            <a:r>
              <a:rPr lang="fr-FR" sz="2800" b="1" dirty="0"/>
              <a:t> </a:t>
            </a:r>
            <a:r>
              <a:rPr lang="fr-FR" sz="2800" b="1" dirty="0" err="1"/>
              <a:t>içinde</a:t>
            </a:r>
            <a:r>
              <a:rPr lang="fr-FR" sz="2800" b="1" dirty="0"/>
              <a:t> </a:t>
            </a:r>
            <a:r>
              <a:rPr lang="fr-FR" sz="2800" b="1" dirty="0" err="1"/>
              <a:t>kıskançlık</a:t>
            </a:r>
            <a:r>
              <a:rPr lang="fr-FR" sz="2800" b="1" dirty="0"/>
              <a:t> </a:t>
            </a:r>
            <a:r>
              <a:rPr lang="fr-FR" sz="2800" b="1" dirty="0" err="1"/>
              <a:t>ifadesine</a:t>
            </a:r>
            <a:r>
              <a:rPr lang="fr-FR" sz="2800" b="1" dirty="0"/>
              <a:t> </a:t>
            </a:r>
            <a:r>
              <a:rPr lang="fr-FR" sz="2800" b="1" dirty="0" err="1"/>
              <a:t>bürünürdü</a:t>
            </a:r>
            <a:r>
              <a:rPr lang="fr-FR" sz="2800" b="1" dirty="0"/>
              <a:t>. </a:t>
            </a:r>
            <a:endParaRPr lang="tr-TR" sz="2800" b="1" dirty="0"/>
          </a:p>
          <a:p>
            <a:r>
              <a:rPr lang="fr-FR" sz="2800" b="1" dirty="0" err="1"/>
              <a:t>Yalan</a:t>
            </a:r>
            <a:r>
              <a:rPr lang="fr-FR" sz="2800" b="1" dirty="0"/>
              <a:t> </a:t>
            </a:r>
            <a:r>
              <a:rPr lang="fr-FR" sz="2800" b="1" dirty="0" err="1"/>
              <a:t>söylediğinizde</a:t>
            </a:r>
            <a:r>
              <a:rPr lang="tr-TR" sz="2800" b="1" dirty="0"/>
              <a:t> </a:t>
            </a:r>
            <a:r>
              <a:rPr lang="fr-FR" sz="2800" b="1" dirty="0" err="1"/>
              <a:t>suratınızı</a:t>
            </a:r>
            <a:r>
              <a:rPr lang="fr-FR" sz="2800" b="1" dirty="0"/>
              <a:t> </a:t>
            </a:r>
            <a:r>
              <a:rPr lang="fr-FR" sz="2800" b="1" dirty="0" err="1"/>
              <a:t>ellerinizle</a:t>
            </a:r>
            <a:r>
              <a:rPr lang="fr-FR" sz="2800" b="1" dirty="0"/>
              <a:t> </a:t>
            </a:r>
            <a:r>
              <a:rPr lang="fr-FR" sz="2800" b="1" dirty="0" err="1"/>
              <a:t>örtediniz</a:t>
            </a:r>
            <a:r>
              <a:rPr lang="fr-FR" sz="2800" b="1" dirty="0"/>
              <a:t> </a:t>
            </a:r>
            <a:r>
              <a:rPr lang="fr-FR" sz="2800" b="1" dirty="0" err="1"/>
              <a:t>ve</a:t>
            </a:r>
            <a:r>
              <a:rPr lang="fr-FR" sz="2800" b="1" dirty="0"/>
              <a:t> </a:t>
            </a:r>
            <a:r>
              <a:rPr lang="fr-FR" sz="2800" b="1" dirty="0" err="1"/>
              <a:t>halka</a:t>
            </a:r>
            <a:r>
              <a:rPr lang="fr-FR" sz="2800" b="1" dirty="0"/>
              <a:t> </a:t>
            </a:r>
            <a:r>
              <a:rPr lang="fr-FR" sz="2800" b="1" dirty="0" err="1"/>
              <a:t>açık</a:t>
            </a:r>
            <a:r>
              <a:rPr lang="fr-FR" sz="2800" b="1" dirty="0"/>
              <a:t>, </a:t>
            </a:r>
            <a:r>
              <a:rPr lang="fr-FR" sz="2800" b="1" dirty="0" err="1"/>
              <a:t>kalabalık</a:t>
            </a:r>
            <a:r>
              <a:rPr lang="fr-FR" sz="2800" b="1" dirty="0"/>
              <a:t> </a:t>
            </a:r>
            <a:r>
              <a:rPr lang="fr-FR" sz="2800" b="1" dirty="0" err="1"/>
              <a:t>bir</a:t>
            </a:r>
            <a:r>
              <a:rPr lang="fr-FR" sz="2800" b="1" dirty="0"/>
              <a:t> </a:t>
            </a:r>
            <a:r>
              <a:rPr lang="fr-FR" sz="2800" b="1" dirty="0" err="1"/>
              <a:t>yerde</a:t>
            </a:r>
            <a:r>
              <a:rPr lang="fr-FR" sz="2800" b="1" dirty="0"/>
              <a:t> </a:t>
            </a:r>
            <a:r>
              <a:rPr lang="fr-FR" sz="2800" b="1" dirty="0" err="1"/>
              <a:t>bağırıp</a:t>
            </a:r>
            <a:r>
              <a:rPr lang="tr-TR" sz="2800" b="1" dirty="0"/>
              <a:t> </a:t>
            </a:r>
            <a:r>
              <a:rPr lang="fr-FR" sz="2800" b="1" dirty="0" err="1"/>
              <a:t>çağırmak</a:t>
            </a:r>
            <a:r>
              <a:rPr lang="fr-FR" sz="2800" b="1" dirty="0"/>
              <a:t> </a:t>
            </a:r>
            <a:r>
              <a:rPr lang="fr-FR" sz="2800" b="1" dirty="0" err="1"/>
              <a:t>umurunuzda</a:t>
            </a:r>
            <a:r>
              <a:rPr lang="fr-FR" sz="2800" b="1" dirty="0"/>
              <a:t> olmazdı.2 Bu </a:t>
            </a:r>
            <a:r>
              <a:rPr lang="fr-FR" sz="2800" b="1" dirty="0" err="1"/>
              <a:t>satırları</a:t>
            </a:r>
            <a:r>
              <a:rPr lang="fr-FR" sz="2800" b="1" dirty="0"/>
              <a:t> </a:t>
            </a:r>
            <a:r>
              <a:rPr lang="fr-FR" sz="2800" b="1" dirty="0" err="1"/>
              <a:t>okuyup</a:t>
            </a:r>
            <a:r>
              <a:rPr lang="tr-TR" sz="2800" b="1" dirty="0"/>
              <a:t> </a:t>
            </a:r>
            <a:r>
              <a:rPr lang="fr-FR" sz="2800" b="1" dirty="0" err="1"/>
              <a:t>gülümsemeyen</a:t>
            </a:r>
            <a:r>
              <a:rPr lang="fr-FR" sz="2800" b="1" dirty="0"/>
              <a:t> </a:t>
            </a:r>
            <a:r>
              <a:rPr lang="fr-FR" sz="2800" b="1" dirty="0" err="1"/>
              <a:t>kimse</a:t>
            </a:r>
            <a:r>
              <a:rPr lang="tr-TR" sz="2800" b="1" dirty="0"/>
              <a:t> </a:t>
            </a:r>
            <a:r>
              <a:rPr lang="fr-FR" sz="2800" b="1" dirty="0"/>
              <a:t>var </a:t>
            </a:r>
            <a:r>
              <a:rPr lang="fr-FR" sz="2800" b="1" dirty="0" err="1"/>
              <a:t>mı</a:t>
            </a:r>
            <a:r>
              <a:rPr lang="fr-FR" sz="2800" b="1" dirty="0"/>
              <a:t>? </a:t>
            </a:r>
            <a:r>
              <a:rPr lang="fr-FR" sz="2800" b="1" dirty="0" err="1"/>
              <a:t>Hepimiz</a:t>
            </a:r>
            <a:r>
              <a:rPr lang="fr-FR" sz="2800" b="1" dirty="0"/>
              <a:t> </a:t>
            </a:r>
            <a:r>
              <a:rPr lang="fr-FR" sz="2800" b="1" dirty="0" err="1"/>
              <a:t>kendimizi</a:t>
            </a:r>
            <a:r>
              <a:rPr lang="fr-FR" sz="2800" b="1" dirty="0"/>
              <a:t> tarif </a:t>
            </a:r>
            <a:r>
              <a:rPr lang="fr-FR" sz="2800" b="1" dirty="0" err="1"/>
              <a:t>edilmiş</a:t>
            </a:r>
            <a:r>
              <a:rPr lang="fr-FR" sz="2800" b="1" dirty="0"/>
              <a:t> </a:t>
            </a:r>
            <a:r>
              <a:rPr lang="fr-FR" sz="2800" b="1" dirty="0" err="1"/>
              <a:t>gibi</a:t>
            </a:r>
            <a:r>
              <a:rPr lang="fr-FR" sz="2800" b="1" dirty="0"/>
              <a:t> </a:t>
            </a:r>
            <a:r>
              <a:rPr lang="fr-FR" sz="2800" b="1" dirty="0" err="1"/>
              <a:t>görebiliriz</a:t>
            </a:r>
            <a:r>
              <a:rPr lang="fr-FR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68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0F0E88E-A5D0-4E0A-868C-D0FD4CA253B4}"/>
              </a:ext>
            </a:extLst>
          </p:cNvPr>
          <p:cNvSpPr/>
          <p:nvPr/>
        </p:nvSpPr>
        <p:spPr>
          <a:xfrm>
            <a:off x="1007165" y="1"/>
            <a:ext cx="9872870" cy="501675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3200" b="1" dirty="0" err="1">
                <a:latin typeface="Arial Black" panose="020B0A04020102020204" pitchFamily="34" charset="0"/>
              </a:rPr>
              <a:t>Bir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insan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karşısındakinin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Jestlerini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gözlemleyerek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birçok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bilgi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elde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edebilir</a:t>
            </a:r>
            <a:r>
              <a:rPr lang="fr-FR" sz="3200" b="1" dirty="0">
                <a:latin typeface="Arial Black" panose="020B0A04020102020204" pitchFamily="34" charset="0"/>
              </a:rPr>
              <a:t>.</a:t>
            </a:r>
          </a:p>
          <a:p>
            <a:r>
              <a:rPr lang="fr-FR" sz="3200" b="1" dirty="0" err="1">
                <a:latin typeface="Arial Black" panose="020B0A04020102020204" pitchFamily="34" charset="0"/>
              </a:rPr>
              <a:t>Bunu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Bandler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ve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Grinder’in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yaptığı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bir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örnekle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açıklamaya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çalışalım</a:t>
            </a:r>
            <a:r>
              <a:rPr lang="fr-FR" sz="3200" b="1" dirty="0">
                <a:latin typeface="Arial Black" panose="020B0A04020102020204" pitchFamily="34" charset="0"/>
              </a:rPr>
              <a:t>: </a:t>
            </a:r>
            <a:r>
              <a:rPr lang="fr-FR" sz="3200" b="1" dirty="0" err="1">
                <a:latin typeface="Arial Black" panose="020B0A04020102020204" pitchFamily="34" charset="0"/>
              </a:rPr>
              <a:t>Örnekte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bir</a:t>
            </a:r>
            <a:endParaRPr lang="fr-FR" sz="3200" b="1" dirty="0">
              <a:latin typeface="Arial Black" panose="020B0A04020102020204" pitchFamily="34" charset="0"/>
            </a:endParaRPr>
          </a:p>
          <a:p>
            <a:r>
              <a:rPr lang="fr-FR" sz="3200" b="1" dirty="0" err="1">
                <a:latin typeface="Arial Black" panose="020B0A04020102020204" pitchFamily="34" charset="0"/>
              </a:rPr>
              <a:t>bayandan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bacak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bacak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üstüne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atmadan</a:t>
            </a:r>
            <a:r>
              <a:rPr lang="fr-FR" sz="3200" b="1" dirty="0">
                <a:latin typeface="Arial Black" panose="020B0A04020102020204" pitchFamily="34" charset="0"/>
              </a:rPr>
              <a:t> normal </a:t>
            </a:r>
            <a:r>
              <a:rPr lang="fr-FR" sz="3200" b="1" dirty="0" err="1">
                <a:latin typeface="Arial Black" panose="020B0A04020102020204" pitchFamily="34" charset="0"/>
              </a:rPr>
              <a:t>bir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şekilde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oturması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istenir</a:t>
            </a:r>
            <a:r>
              <a:rPr lang="fr-FR" sz="3200" b="1" dirty="0">
                <a:latin typeface="Arial Black" panose="020B0A04020102020204" pitchFamily="34" charset="0"/>
              </a:rPr>
              <a:t>. </a:t>
            </a:r>
            <a:r>
              <a:rPr lang="fr-FR" sz="3200" b="1" dirty="0" err="1">
                <a:latin typeface="Arial Black" panose="020B0A04020102020204" pitchFamily="34" charset="0"/>
              </a:rPr>
              <a:t>Ona</a:t>
            </a:r>
            <a:endParaRPr lang="fr-FR" sz="3200" b="1" dirty="0">
              <a:latin typeface="Arial Black" panose="020B0A04020102020204" pitchFamily="34" charset="0"/>
            </a:endParaRPr>
          </a:p>
          <a:p>
            <a:r>
              <a:rPr lang="fr-FR" sz="3200" b="1" dirty="0" err="1">
                <a:latin typeface="Arial Black" panose="020B0A04020102020204" pitchFamily="34" charset="0"/>
              </a:rPr>
              <a:t>duruma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kendini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hazırlaması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için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bir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soru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sorulacağı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söylenir</a:t>
            </a:r>
            <a:r>
              <a:rPr lang="fr-FR" sz="3200" b="1" dirty="0">
                <a:latin typeface="Arial Black" panose="020B0A04020102020204" pitchFamily="34" charset="0"/>
              </a:rPr>
              <a:t>. </a:t>
            </a:r>
            <a:r>
              <a:rPr lang="fr-FR" sz="3200" b="1" dirty="0" err="1">
                <a:latin typeface="Arial Black" panose="020B0A04020102020204" pitchFamily="34" charset="0"/>
              </a:rPr>
              <a:t>Diyalog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şu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şekilde</a:t>
            </a:r>
            <a:endParaRPr lang="fr-FR" sz="3200" b="1" dirty="0">
              <a:latin typeface="Arial Black" panose="020B0A04020102020204" pitchFamily="34" charset="0"/>
            </a:endParaRPr>
          </a:p>
          <a:p>
            <a:r>
              <a:rPr lang="fr-FR" sz="3200" b="1" dirty="0" err="1">
                <a:latin typeface="Arial Black" panose="020B0A04020102020204" pitchFamily="34" charset="0"/>
              </a:rPr>
              <a:t>devam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eder</a:t>
            </a:r>
            <a:r>
              <a:rPr lang="fr-FR" sz="3200" b="1" dirty="0">
                <a:latin typeface="Arial Black" panose="020B0A04020102020204" pitchFamily="34" charset="0"/>
              </a:rPr>
              <a:t>:</a:t>
            </a:r>
          </a:p>
          <a:p>
            <a:r>
              <a:rPr lang="fr-FR" sz="3200" b="1" dirty="0">
                <a:latin typeface="Arial Black" panose="020B0A04020102020204" pitchFamily="34" charset="0"/>
              </a:rPr>
              <a:t>- Araba </a:t>
            </a:r>
            <a:r>
              <a:rPr lang="fr-FR" sz="3200" b="1" dirty="0" err="1">
                <a:latin typeface="Arial Black" panose="020B0A04020102020204" pitchFamily="34" charset="0"/>
              </a:rPr>
              <a:t>sürüyor</a:t>
            </a:r>
            <a:r>
              <a:rPr lang="fr-FR" sz="3200" b="1" dirty="0">
                <a:latin typeface="Arial Black" panose="020B0A04020102020204" pitchFamily="34" charset="0"/>
              </a:rPr>
              <a:t> </a:t>
            </a:r>
            <a:r>
              <a:rPr lang="fr-FR" sz="3200" b="1" dirty="0" err="1">
                <a:latin typeface="Arial Black" panose="020B0A04020102020204" pitchFamily="34" charset="0"/>
              </a:rPr>
              <a:t>musunuz</a:t>
            </a:r>
            <a:r>
              <a:rPr lang="fr-FR" sz="3200" b="1" dirty="0">
                <a:latin typeface="Arial Black" panose="020B0A04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61795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5A4E2AC-7A1B-4889-AED4-184CE4E65395}"/>
              </a:ext>
            </a:extLst>
          </p:cNvPr>
          <p:cNvSpPr/>
          <p:nvPr/>
        </p:nvSpPr>
        <p:spPr>
          <a:xfrm>
            <a:off x="357808" y="0"/>
            <a:ext cx="11211340" cy="60016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3200" b="1" dirty="0" err="1">
                <a:solidFill>
                  <a:srgbClr val="FF0000"/>
                </a:solidFill>
              </a:rPr>
              <a:t>Burnun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r>
              <a:rPr lang="fr-FR" sz="3200" b="1" dirty="0" err="1">
                <a:solidFill>
                  <a:srgbClr val="FF0000"/>
                </a:solidFill>
              </a:rPr>
              <a:t>Kaşınması</a:t>
            </a:r>
            <a:endParaRPr lang="fr-FR" sz="3200" b="1" dirty="0">
              <a:solidFill>
                <a:srgbClr val="FF0000"/>
              </a:solidFill>
            </a:endParaRPr>
          </a:p>
          <a:p>
            <a:r>
              <a:rPr lang="fr-FR" sz="3200" b="1" dirty="0"/>
              <a:t>Bu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yalan</a:t>
            </a:r>
            <a:r>
              <a:rPr lang="fr-FR" sz="3200" b="1" dirty="0"/>
              <a:t> </a:t>
            </a:r>
            <a:r>
              <a:rPr lang="fr-FR" sz="3200" b="1" dirty="0" err="1"/>
              <a:t>söyleme</a:t>
            </a:r>
            <a:r>
              <a:rPr lang="fr-FR" sz="3200" b="1" dirty="0"/>
              <a:t> </a:t>
            </a:r>
            <a:r>
              <a:rPr lang="fr-FR" sz="3200" b="1" dirty="0" err="1"/>
              <a:t>işareti</a:t>
            </a:r>
            <a:r>
              <a:rPr lang="fr-FR" sz="3200" b="1" dirty="0"/>
              <a:t> </a:t>
            </a:r>
            <a:r>
              <a:rPr lang="fr-FR" sz="3200" b="1" dirty="0" err="1"/>
              <a:t>değildir</a:t>
            </a:r>
            <a:r>
              <a:rPr lang="fr-FR" sz="3200" b="1" dirty="0"/>
              <a:t> ama </a:t>
            </a:r>
            <a:r>
              <a:rPr lang="fr-FR" sz="3200" b="1" dirty="0" err="1"/>
              <a:t>çok</a:t>
            </a:r>
            <a:endParaRPr lang="fr-FR" sz="3200" b="1" dirty="0"/>
          </a:p>
          <a:p>
            <a:r>
              <a:rPr lang="fr-FR" sz="3200" b="1" dirty="0" err="1"/>
              <a:t>yoğun</a:t>
            </a:r>
            <a:r>
              <a:rPr lang="fr-FR" sz="3200" b="1" dirty="0"/>
              <a:t>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duygu</a:t>
            </a:r>
            <a:r>
              <a:rPr lang="fr-FR" sz="3200" b="1" dirty="0"/>
              <a:t> </a:t>
            </a:r>
            <a:r>
              <a:rPr lang="fr-FR" sz="3200" b="1" dirty="0" err="1"/>
              <a:t>ve</a:t>
            </a:r>
            <a:r>
              <a:rPr lang="fr-FR" sz="3200" b="1" dirty="0"/>
              <a:t> </a:t>
            </a:r>
            <a:r>
              <a:rPr lang="fr-FR" sz="3200" b="1" dirty="0" err="1"/>
              <a:t>heyecana</a:t>
            </a:r>
            <a:r>
              <a:rPr lang="fr-FR" sz="3200" b="1" dirty="0"/>
              <a:t> </a:t>
            </a:r>
            <a:r>
              <a:rPr lang="fr-FR" sz="3200" b="1" dirty="0" err="1"/>
              <a:t>işaret</a:t>
            </a:r>
            <a:r>
              <a:rPr lang="fr-FR" sz="3200" b="1" dirty="0"/>
              <a:t> </a:t>
            </a:r>
            <a:r>
              <a:rPr lang="fr-FR" sz="3200" b="1" dirty="0" err="1"/>
              <a:t>eder</a:t>
            </a:r>
            <a:r>
              <a:rPr lang="fr-FR" sz="3200" b="1" dirty="0"/>
              <a:t>.</a:t>
            </a:r>
            <a:r>
              <a:rPr lang="tr-TR" sz="3200" b="1" dirty="0"/>
              <a:t> </a:t>
            </a:r>
          </a:p>
          <a:p>
            <a:r>
              <a:rPr lang="fr-FR" sz="3200" b="1" dirty="0" err="1"/>
              <a:t>Böylesi</a:t>
            </a:r>
            <a:r>
              <a:rPr lang="tr-TR" sz="3200" b="1" dirty="0"/>
              <a:t> </a:t>
            </a:r>
            <a:r>
              <a:rPr lang="fr-FR" sz="3200" b="1" dirty="0" err="1"/>
              <a:t>güçlü</a:t>
            </a:r>
            <a:r>
              <a:rPr lang="fr-FR" sz="3200" b="1" dirty="0"/>
              <a:t>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duygu</a:t>
            </a:r>
            <a:r>
              <a:rPr lang="fr-FR" sz="3200" b="1" dirty="0"/>
              <a:t> </a:t>
            </a:r>
            <a:r>
              <a:rPr lang="fr-FR" sz="3200" b="1" dirty="0" err="1"/>
              <a:t>sırasında</a:t>
            </a:r>
            <a:r>
              <a:rPr lang="fr-FR" sz="3200" b="1" dirty="0"/>
              <a:t>, kan </a:t>
            </a:r>
            <a:r>
              <a:rPr lang="fr-FR" sz="3200" b="1" dirty="0" err="1"/>
              <a:t>akışı</a:t>
            </a:r>
            <a:r>
              <a:rPr lang="fr-FR" sz="3200" b="1" dirty="0"/>
              <a:t> </a:t>
            </a:r>
            <a:r>
              <a:rPr lang="fr-FR" sz="3200" b="1" dirty="0" err="1"/>
              <a:t>artar</a:t>
            </a:r>
            <a:r>
              <a:rPr lang="fr-FR" sz="3200" b="1" dirty="0"/>
              <a:t>. Bu </a:t>
            </a:r>
            <a:r>
              <a:rPr lang="fr-FR" sz="3200" b="1" dirty="0" err="1"/>
              <a:t>bir</a:t>
            </a:r>
            <a:endParaRPr lang="fr-FR" sz="3200" b="1" dirty="0"/>
          </a:p>
          <a:p>
            <a:r>
              <a:rPr lang="fr-FR" sz="3200" b="1" dirty="0" err="1"/>
              <a:t>burun</a:t>
            </a:r>
            <a:r>
              <a:rPr lang="fr-FR" sz="3200" b="1" dirty="0"/>
              <a:t> </a:t>
            </a:r>
            <a:r>
              <a:rPr lang="fr-FR" sz="3200" b="1" dirty="0" err="1"/>
              <a:t>kaşıntısına</a:t>
            </a:r>
            <a:r>
              <a:rPr lang="fr-FR" sz="3200" b="1" dirty="0"/>
              <a:t> </a:t>
            </a:r>
            <a:r>
              <a:rPr lang="fr-FR" sz="3200" b="1" dirty="0" err="1"/>
              <a:t>neden</a:t>
            </a:r>
            <a:r>
              <a:rPr lang="fr-FR" sz="3200" b="1" dirty="0"/>
              <a:t> </a:t>
            </a:r>
            <a:r>
              <a:rPr lang="fr-FR" sz="3200" b="1" dirty="0" err="1"/>
              <a:t>olabilir</a:t>
            </a:r>
            <a:r>
              <a:rPr lang="fr-FR" sz="3200" b="1" dirty="0"/>
              <a:t>.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anlaşmazlıktan</a:t>
            </a:r>
            <a:r>
              <a:rPr lang="fr-FR" sz="3200" b="1" dirty="0"/>
              <a:t>,</a:t>
            </a:r>
          </a:p>
          <a:p>
            <a:r>
              <a:rPr lang="fr-FR" sz="3200" b="1" dirty="0" err="1"/>
              <a:t>kızgınlıktan</a:t>
            </a:r>
            <a:r>
              <a:rPr lang="fr-FR" sz="3200" b="1" dirty="0"/>
              <a:t>,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hastalıktan</a:t>
            </a:r>
            <a:r>
              <a:rPr lang="fr-FR" sz="3200" b="1" dirty="0"/>
              <a:t>,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üzüntüden</a:t>
            </a:r>
            <a:r>
              <a:rPr lang="fr-FR" sz="3200" b="1" dirty="0"/>
              <a:t>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stresten</a:t>
            </a:r>
            <a:endParaRPr lang="fr-FR" sz="3200" b="1" dirty="0"/>
          </a:p>
          <a:p>
            <a:r>
              <a:rPr lang="fr-FR" sz="3200" b="1" dirty="0" err="1"/>
              <a:t>kaynaklanabilir</a:t>
            </a:r>
            <a:r>
              <a:rPr lang="fr-FR" sz="3200" b="1" dirty="0"/>
              <a:t>. </a:t>
            </a:r>
            <a:r>
              <a:rPr lang="fr-FR" sz="3200" b="1" dirty="0" err="1"/>
              <a:t>Burnu</a:t>
            </a:r>
            <a:r>
              <a:rPr lang="fr-FR" sz="3200" b="1" dirty="0"/>
              <a:t> </a:t>
            </a:r>
            <a:r>
              <a:rPr lang="fr-FR" sz="3200" b="1" dirty="0" err="1"/>
              <a:t>kaşıma</a:t>
            </a:r>
            <a:r>
              <a:rPr lang="fr-FR" sz="3200" b="1" dirty="0"/>
              <a:t> </a:t>
            </a:r>
            <a:r>
              <a:rPr lang="fr-FR" sz="3200" b="1" dirty="0" err="1"/>
              <a:t>dışında</a:t>
            </a:r>
            <a:r>
              <a:rPr lang="fr-FR" sz="3200" b="1" dirty="0"/>
              <a:t> </a:t>
            </a:r>
            <a:r>
              <a:rPr lang="fr-FR" sz="3200" b="1" dirty="0" err="1"/>
              <a:t>saçlara</a:t>
            </a:r>
            <a:r>
              <a:rPr lang="tr-TR" sz="3200" b="1" dirty="0"/>
              <a:t> </a:t>
            </a:r>
            <a:r>
              <a:rPr lang="fr-FR" sz="3200" b="1" dirty="0" err="1"/>
              <a:t>dokunma</a:t>
            </a:r>
            <a:r>
              <a:rPr lang="fr-FR" sz="3200" b="1" dirty="0"/>
              <a:t>, </a:t>
            </a:r>
            <a:r>
              <a:rPr lang="fr-FR" sz="3200" b="1" dirty="0" err="1"/>
              <a:t>kulağa</a:t>
            </a:r>
            <a:r>
              <a:rPr lang="fr-FR" sz="3200" b="1" dirty="0"/>
              <a:t> </a:t>
            </a:r>
            <a:r>
              <a:rPr lang="fr-FR" sz="3200" b="1" dirty="0" err="1"/>
              <a:t>dokunma</a:t>
            </a:r>
            <a:r>
              <a:rPr lang="fr-FR" sz="3200" b="1" dirty="0"/>
              <a:t> </a:t>
            </a:r>
            <a:r>
              <a:rPr lang="fr-FR" sz="3200" b="1" dirty="0" err="1"/>
              <a:t>gibi</a:t>
            </a:r>
            <a:r>
              <a:rPr lang="fr-FR" sz="3200" b="1" dirty="0"/>
              <a:t> </a:t>
            </a:r>
            <a:r>
              <a:rPr lang="fr-FR" sz="3200" b="1" dirty="0" err="1"/>
              <a:t>hareketlerin</a:t>
            </a:r>
            <a:r>
              <a:rPr lang="fr-FR" sz="3200" b="1" dirty="0"/>
              <a:t> </a:t>
            </a:r>
            <a:r>
              <a:rPr lang="fr-FR" sz="3200" b="1" dirty="0" err="1"/>
              <a:t>kişide</a:t>
            </a:r>
            <a:r>
              <a:rPr lang="tr-TR" sz="3200" b="1" dirty="0"/>
              <a:t> </a:t>
            </a:r>
            <a:r>
              <a:rPr lang="fr-FR" sz="3200" b="1" dirty="0" err="1"/>
              <a:t>alışkanlık</a:t>
            </a:r>
            <a:r>
              <a:rPr lang="fr-FR" sz="3200" b="1" dirty="0"/>
              <a:t> haline </a:t>
            </a:r>
            <a:r>
              <a:rPr lang="fr-FR" sz="3200" b="1" dirty="0" err="1"/>
              <a:t>dönüşmüş</a:t>
            </a:r>
            <a:r>
              <a:rPr lang="fr-FR" sz="3200" b="1" dirty="0"/>
              <a:t> </a:t>
            </a:r>
            <a:r>
              <a:rPr lang="fr-FR" sz="3200" b="1" dirty="0" err="1"/>
              <a:t>olmamasından</a:t>
            </a:r>
            <a:r>
              <a:rPr lang="fr-FR" sz="3200" b="1" dirty="0"/>
              <a:t> </a:t>
            </a:r>
            <a:r>
              <a:rPr lang="fr-FR" sz="3200" b="1" dirty="0" err="1"/>
              <a:t>emin</a:t>
            </a:r>
            <a:r>
              <a:rPr lang="tr-TR" sz="3200" b="1" dirty="0"/>
              <a:t> </a:t>
            </a:r>
            <a:r>
              <a:rPr lang="fr-FR" sz="3200" b="1" dirty="0" err="1"/>
              <a:t>olunmalıdır</a:t>
            </a:r>
            <a:r>
              <a:rPr lang="fr-FR" sz="3200" b="1" dirty="0"/>
              <a:t>. </a:t>
            </a:r>
            <a:r>
              <a:rPr lang="fr-FR" sz="3200" b="1" dirty="0" err="1"/>
              <a:t>Aksi</a:t>
            </a:r>
            <a:r>
              <a:rPr lang="fr-FR" sz="3200" b="1" dirty="0"/>
              <a:t> </a:t>
            </a:r>
            <a:r>
              <a:rPr lang="fr-FR" sz="3200" b="1" dirty="0" err="1"/>
              <a:t>halde</a:t>
            </a:r>
            <a:r>
              <a:rPr lang="fr-FR" sz="3200" b="1" dirty="0"/>
              <a:t>, </a:t>
            </a:r>
            <a:r>
              <a:rPr lang="fr-FR" sz="3200" b="1" dirty="0" err="1"/>
              <a:t>bunların</a:t>
            </a:r>
            <a:r>
              <a:rPr lang="fr-FR" sz="3200" b="1" dirty="0"/>
              <a:t> </a:t>
            </a:r>
            <a:r>
              <a:rPr lang="fr-FR" sz="3200" b="1" dirty="0" err="1"/>
              <a:t>tuhaf</a:t>
            </a:r>
            <a:r>
              <a:rPr lang="fr-FR" sz="3200" b="1" dirty="0"/>
              <a:t> </a:t>
            </a:r>
            <a:r>
              <a:rPr lang="fr-FR" sz="3200" b="1" dirty="0" err="1"/>
              <a:t>alışkanlık</a:t>
            </a:r>
            <a:r>
              <a:rPr lang="fr-FR" sz="3200" b="1" dirty="0"/>
              <a:t> </a:t>
            </a:r>
            <a:r>
              <a:rPr lang="fr-FR" sz="3200" b="1" dirty="0" err="1"/>
              <a:t>mı</a:t>
            </a:r>
            <a:r>
              <a:rPr lang="fr-FR" sz="3200" b="1" dirty="0"/>
              <a:t> </a:t>
            </a:r>
            <a:r>
              <a:rPr lang="fr-FR" sz="3200" b="1" dirty="0" err="1"/>
              <a:t>yoksa</a:t>
            </a:r>
            <a:r>
              <a:rPr lang="fr-FR" sz="3200" b="1" dirty="0"/>
              <a:t> </a:t>
            </a:r>
            <a:r>
              <a:rPr lang="fr-FR" sz="3200" b="1" dirty="0" err="1"/>
              <a:t>bir</a:t>
            </a:r>
            <a:r>
              <a:rPr lang="fr-FR" sz="3200" b="1" dirty="0"/>
              <a:t> </a:t>
            </a:r>
            <a:r>
              <a:rPr lang="fr-FR" sz="3200" b="1" dirty="0" err="1"/>
              <a:t>şeyleri</a:t>
            </a:r>
            <a:r>
              <a:rPr lang="fr-FR" sz="3200" b="1" dirty="0"/>
              <a:t> </a:t>
            </a:r>
            <a:r>
              <a:rPr lang="fr-FR" sz="3200" b="1" dirty="0" err="1"/>
              <a:t>açığa</a:t>
            </a:r>
            <a:r>
              <a:rPr lang="fr-FR" sz="3200" b="1" dirty="0"/>
              <a:t> </a:t>
            </a:r>
            <a:r>
              <a:rPr lang="fr-FR" sz="3200" b="1" dirty="0" err="1"/>
              <a:t>vuran</a:t>
            </a:r>
            <a:r>
              <a:rPr lang="tr-TR" sz="3200" b="1" dirty="0"/>
              <a:t> </a:t>
            </a:r>
            <a:r>
              <a:rPr lang="fr-FR" sz="3200" b="1" dirty="0" err="1"/>
              <a:t>gerçek</a:t>
            </a:r>
            <a:r>
              <a:rPr lang="fr-FR" sz="3200" b="1" dirty="0"/>
              <a:t> </a:t>
            </a:r>
            <a:r>
              <a:rPr lang="fr-FR" sz="3200" b="1" dirty="0" err="1"/>
              <a:t>işaretler</a:t>
            </a:r>
            <a:r>
              <a:rPr lang="fr-FR" sz="3200" b="1" dirty="0"/>
              <a:t> mi </a:t>
            </a:r>
            <a:r>
              <a:rPr lang="fr-FR" sz="3200" b="1" dirty="0" err="1"/>
              <a:t>olduğunu</a:t>
            </a:r>
            <a:r>
              <a:rPr lang="fr-FR" sz="3200" b="1" dirty="0"/>
              <a:t> </a:t>
            </a:r>
            <a:r>
              <a:rPr lang="fr-FR" sz="3200" b="1" dirty="0" err="1"/>
              <a:t>anlayamayacaksınız</a:t>
            </a:r>
            <a:r>
              <a:rPr lang="tr-TR" sz="3200" b="1" dirty="0"/>
              <a:t>. 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3226562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2F035C0-A2FD-4E62-9D4C-DA637716E447}"/>
              </a:ext>
            </a:extLst>
          </p:cNvPr>
          <p:cNvSpPr/>
          <p:nvPr/>
        </p:nvSpPr>
        <p:spPr>
          <a:xfrm>
            <a:off x="781878" y="889844"/>
            <a:ext cx="633453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000000"/>
                </a:solidFill>
                <a:latin typeface="Minion Pro"/>
              </a:rPr>
              <a:t>Resimde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yer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alan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burnun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üst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tarafının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kaşınması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ile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dokunma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arasında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paralellikler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vardır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Buruna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dokunma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,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parmağın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burnun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hemen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alt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kısmına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hafifçe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sürtülmesi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hareketidir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Burun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kaşıma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yalan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söyleyen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insanların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yaptığı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hareket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olarak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görülür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İnsan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beyni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mantık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üzerine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çalıştığından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söylenen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ile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gerçekte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var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olan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arasında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uyuşmazlık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olunca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beyin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vücut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organlarına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sinyaller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gönderir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Kişi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yalan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söylediğinde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ise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beyin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,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burun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ucundaki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sinirleri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uyarır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ve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kaşınma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karıncalanma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hissi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meydana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getirir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Bu da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kişiyi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burnunu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kaşımaya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iter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Burun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kaşıma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vücut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dilinde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konuşanın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yalan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söylediğinin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sinyali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olarak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görülürken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dinleyen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için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de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inanmama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anlamına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gelir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Bunun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dışında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değişik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anlamlar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yüklendiğini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biliyoruz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İnsanlar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bazen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hoşnut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olmadıkları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durumlarda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burunlarını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sağa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sola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kıvırarak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hoşnutsuzluklarını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belli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etmeye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çalışırlar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Bu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hareket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aynı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zamanda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birilerini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aşağılama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,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önemsememe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anlamlarına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da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gelmektedir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Başı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biraz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geriye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doğru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atarak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bakmak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ise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,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burnu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havada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imajı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verir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Yani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kibirlenme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anlamına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Minion Pro"/>
              </a:rPr>
              <a:t>gelmektedir</a:t>
            </a:r>
            <a:r>
              <a:rPr lang="fr-FR" dirty="0">
                <a:solidFill>
                  <a:srgbClr val="000000"/>
                </a:solidFill>
                <a:latin typeface="Minion Pro"/>
              </a:rPr>
              <a:t>. </a:t>
            </a:r>
            <a:endParaRPr lang="fr-F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F7DA4E4-B319-4719-8A79-B0B3A02E0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3" y="942837"/>
            <a:ext cx="4170308" cy="469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19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A319BC9-58AC-4C01-9F1D-4B692F32B6AC}"/>
              </a:ext>
            </a:extLst>
          </p:cNvPr>
          <p:cNvSpPr/>
          <p:nvPr/>
        </p:nvSpPr>
        <p:spPr>
          <a:xfrm>
            <a:off x="556591" y="516835"/>
            <a:ext cx="11105322" cy="563231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fr-F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Hareketleri</a:t>
            </a:r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Tokalaşma</a:t>
            </a:r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(El </a:t>
            </a:r>
            <a:r>
              <a:rPr lang="fr-F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Hemen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hemen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toplumlarda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insanlar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birbirleriyle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karşılaştıklarında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sıkışırlar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birbirlerine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karşı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duydukları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sevgi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saygının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belirtisi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kabul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görür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tarzına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değişik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mesajlar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içerir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mesajları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üstünlük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eşitlik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boyun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eğme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şeklinde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tanımlanabilir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Tokalaşma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dokunuşun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gücü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sayesinde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hakkınızda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çok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kısa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zaman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diliminde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çok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şey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söy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“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Unutmayın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maymun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psikolojisinde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öne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uzatmak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kabullenilmiş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teslimiyet</a:t>
            </a:r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hareketidir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Çatışmayı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erdirmek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bağ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kurmak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kullanılan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teslimiyet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sinyalidir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Elini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uzatan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maymun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elinin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dominant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maymun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tarafından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ısırılmasını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göze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Bunu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denli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abartmanıza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tokalaşmanızı</a:t>
            </a:r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güç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hakimiyet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sinyali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kullanmak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oldukça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etkilidir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Daha</a:t>
            </a:r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çatışma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fazla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uyum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sağlamak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üzere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kullanılır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tokalaşma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süresi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saniye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bizi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görmekten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mutlu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olup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olmadığını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gösterebilir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gördüğüne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mutlu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olan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kişi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sözlerinize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dikkat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kesilerek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iletişim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kurma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isteğini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gösterir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03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85511DC-996E-449A-A11A-781E2F5738B2}"/>
              </a:ext>
            </a:extLst>
          </p:cNvPr>
          <p:cNvSpPr/>
          <p:nvPr/>
        </p:nvSpPr>
        <p:spPr>
          <a:xfrm>
            <a:off x="1099930" y="583096"/>
            <a:ext cx="8044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Güvenli</a:t>
            </a:r>
            <a:r>
              <a:rPr lang="fr-FR" dirty="0"/>
              <a:t> </a:t>
            </a:r>
            <a:r>
              <a:rPr lang="fr-FR" dirty="0" err="1"/>
              <a:t>ve</a:t>
            </a:r>
            <a:r>
              <a:rPr lang="fr-FR" dirty="0"/>
              <a:t> </a:t>
            </a:r>
            <a:r>
              <a:rPr lang="fr-FR" dirty="0" err="1"/>
              <a:t>dengeli</a:t>
            </a:r>
            <a:r>
              <a:rPr lang="fr-FR" dirty="0"/>
              <a:t> </a:t>
            </a:r>
            <a:r>
              <a:rPr lang="fr-FR" dirty="0" err="1"/>
              <a:t>bir</a:t>
            </a:r>
            <a:r>
              <a:rPr lang="fr-FR" dirty="0"/>
              <a:t> </a:t>
            </a:r>
            <a:r>
              <a:rPr lang="fr-FR" dirty="0" err="1"/>
              <a:t>tokalaşma</a:t>
            </a:r>
            <a:r>
              <a:rPr lang="fr-FR" dirty="0"/>
              <a:t> </a:t>
            </a:r>
            <a:r>
              <a:rPr lang="fr-FR" dirty="0" err="1"/>
              <a:t>kendine</a:t>
            </a:r>
            <a:r>
              <a:rPr lang="fr-FR" dirty="0"/>
              <a:t> </a:t>
            </a:r>
            <a:r>
              <a:rPr lang="fr-FR" dirty="0" err="1"/>
              <a:t>güveni</a:t>
            </a:r>
            <a:r>
              <a:rPr lang="fr-FR" dirty="0"/>
              <a:t>, </a:t>
            </a:r>
            <a:r>
              <a:rPr lang="fr-FR" dirty="0" err="1"/>
              <a:t>yerinde</a:t>
            </a:r>
            <a:r>
              <a:rPr lang="fr-FR" dirty="0"/>
              <a:t> </a:t>
            </a:r>
            <a:r>
              <a:rPr lang="fr-FR" dirty="0" err="1"/>
              <a:t>bakışı</a:t>
            </a:r>
            <a:r>
              <a:rPr lang="fr-FR" dirty="0"/>
              <a:t>, </a:t>
            </a:r>
            <a:r>
              <a:rPr lang="fr-FR" dirty="0" err="1"/>
              <a:t>doğrulama</a:t>
            </a:r>
            <a:r>
              <a:rPr lang="tr-TR" dirty="0"/>
              <a:t> </a:t>
            </a:r>
            <a:r>
              <a:rPr lang="fr-FR" dirty="0" err="1"/>
              <a:t>kapasitesini</a:t>
            </a:r>
            <a:r>
              <a:rPr lang="fr-FR" dirty="0"/>
              <a:t> </a:t>
            </a:r>
            <a:r>
              <a:rPr lang="fr-FR" dirty="0" err="1"/>
              <a:t>belirtir</a:t>
            </a:r>
            <a:r>
              <a:rPr lang="fr-FR" dirty="0"/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2113F26-F8B8-4FE5-8F06-12D90BEE0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88" y="1728187"/>
            <a:ext cx="5367130" cy="496416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27BC401-1F1C-457B-A847-E1E35A542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930" y="2425148"/>
            <a:ext cx="4187687" cy="298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19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3562E02-B1A7-4079-85AD-D1D819DBE875}"/>
              </a:ext>
            </a:extLst>
          </p:cNvPr>
          <p:cNvSpPr/>
          <p:nvPr/>
        </p:nvSpPr>
        <p:spPr>
          <a:xfrm>
            <a:off x="450574" y="569844"/>
            <a:ext cx="11065565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Gevşek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utangaçlığın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bazı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durumlarda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sorumluluk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alma</a:t>
            </a:r>
          </a:p>
          <a:p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güçlüğü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çekmenin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kendini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şeye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vermekte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zorlanmanın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işareti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olabilir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aynı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zamanda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tükenmenin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depresyonun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şeye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karşı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ilgisizliğin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boş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vermenin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yansıması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olabilir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9167031-8910-4262-A857-706EA4AD5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43" y="2153390"/>
            <a:ext cx="5657113" cy="255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73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157CEC9-DB6C-4A69-9A28-D36848D9B7F2}"/>
              </a:ext>
            </a:extLst>
          </p:cNvPr>
          <p:cNvSpPr/>
          <p:nvPr/>
        </p:nvSpPr>
        <p:spPr>
          <a:xfrm>
            <a:off x="689113" y="185530"/>
            <a:ext cx="10986052" cy="26776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Parmak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ucundan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tutma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hedefini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şaşırmış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gergin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kol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uzatma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gibidir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kullanıcı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karşıdakinin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parmaklarını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yanlışlıkla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tutar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Hareket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yapanın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karşısındakine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hevesli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istekli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tavrı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varmış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görünse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aslında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kendine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güven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eksikliği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çekmektedir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Gergin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kol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uzatma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parmak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ucu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tutmanın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esas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amacı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karşıdakini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rahat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edebileceği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mesafede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tutmaktır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A5C07B4-EB74-447E-9EF7-D3C9074A1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544" y="2863186"/>
            <a:ext cx="6454911" cy="2875005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12A51FDE-6B6B-4FBF-B551-AB5EF4D85620}"/>
              </a:ext>
            </a:extLst>
          </p:cNvPr>
          <p:cNvSpPr/>
          <p:nvPr/>
        </p:nvSpPr>
        <p:spPr>
          <a:xfrm>
            <a:off x="410817" y="5883965"/>
            <a:ext cx="11357114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Çok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sert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kaba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kızgınlığa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önemsememe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hor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görme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diğerine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hükmetme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ihtiyacını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gösterebilir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Büyük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kol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hareketleriyle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yapılan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tokalaşma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ise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büyük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heyecanı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yansıtır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480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47EFE2B-A149-4146-83D3-8C8A532631DC}"/>
              </a:ext>
            </a:extLst>
          </p:cNvPr>
          <p:cNvSpPr/>
          <p:nvPr/>
        </p:nvSpPr>
        <p:spPr>
          <a:xfrm>
            <a:off x="278296" y="410817"/>
            <a:ext cx="11635408" cy="61247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Karşımızdaki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kişiye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samimi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içten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duygularımızı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ifade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etmek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onun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elini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iki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elle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sıkarız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iki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elle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yapılan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sıkma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hareketi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karşıdaki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kişiye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iyi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niyet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güven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duygusu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göstermenin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işareti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yorumlanır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Politikacılar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doğulu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devlet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adamları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tarafından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kullanılan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tür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</a:p>
          <a:p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biçimi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insanlar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büyük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çoğunlukla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gerçek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duyguları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yansıtmaktan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çok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gösteri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niteliğindedir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James, “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iki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elle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karşıdaki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tek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elini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tutmayı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Sandviçi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adlandırır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Dışarıdan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oldukça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dostane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hareket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görünür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ama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kurbanı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kapana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kıstırarak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çaresiz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bırakacağından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tehditkar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imada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bulunabilir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3930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43D86147-BF07-49E0-A66C-4E1F71AA91F4}"/>
              </a:ext>
            </a:extLst>
          </p:cNvPr>
          <p:cNvSpPr/>
          <p:nvPr/>
        </p:nvSpPr>
        <p:spPr>
          <a:xfrm>
            <a:off x="702365" y="145774"/>
            <a:ext cx="10866783" cy="3785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İnsan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uzun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zamandır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görmediği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eski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arkadaşıyla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sıkışabilir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ancak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ilk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defa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karşılaştığı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çok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tanıdığı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elini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sıkması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çıkar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beklentisi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düşünülür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. Benzer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sıkışırken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, sol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eliyle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karşısındaki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kolunu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omzunu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tutmak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da o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kişiye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duyulan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özel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duyguları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gösterir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Karşıdaki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kolunu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omuzunu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tutan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kişi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böylece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onun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mahrem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alanına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girmekte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sakınca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görmediğini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ifade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etmiş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olur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. Bu el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biçimi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yakın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arkadaşlar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arasında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duyguların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karşılıklı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yaşandığı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durumlarda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kabul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edilebilecek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sıkışma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biçimidir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Aksi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takdirde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insanlarda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rahatsızlık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yaratır</a:t>
            </a:r>
            <a:endParaRPr lang="fr-F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24B5BA5-A890-4131-8439-561CB20E1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574" y="3931425"/>
            <a:ext cx="7765774" cy="292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40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9878773-75B6-4747-8E83-68EB3520B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984" y="1741757"/>
            <a:ext cx="5257302" cy="460603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81661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E11F833-0CDD-4670-B0A4-043064BE6EBD}"/>
              </a:ext>
            </a:extLst>
          </p:cNvPr>
          <p:cNvSpPr/>
          <p:nvPr/>
        </p:nvSpPr>
        <p:spPr>
          <a:xfrm>
            <a:off x="516835" y="636104"/>
            <a:ext cx="11118574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b="1" dirty="0" err="1"/>
              <a:t>Avuç</a:t>
            </a:r>
            <a:r>
              <a:rPr lang="fr-FR" b="1" dirty="0"/>
              <a:t> </a:t>
            </a:r>
            <a:r>
              <a:rPr lang="fr-FR" b="1" dirty="0" err="1"/>
              <a:t>içi</a:t>
            </a:r>
            <a:r>
              <a:rPr lang="fr-FR" b="1" dirty="0"/>
              <a:t> </a:t>
            </a:r>
            <a:r>
              <a:rPr lang="fr-FR" b="1" dirty="0" err="1"/>
              <a:t>yere</a:t>
            </a:r>
            <a:r>
              <a:rPr lang="fr-FR" b="1" dirty="0"/>
              <a:t> </a:t>
            </a:r>
            <a:r>
              <a:rPr lang="fr-FR" b="1" dirty="0" err="1"/>
              <a:t>bakar</a:t>
            </a:r>
            <a:r>
              <a:rPr lang="fr-FR" b="1" dirty="0"/>
              <a:t> </a:t>
            </a:r>
            <a:r>
              <a:rPr lang="fr-FR" b="1" dirty="0" err="1"/>
              <a:t>şekilde</a:t>
            </a:r>
            <a:r>
              <a:rPr lang="fr-FR" b="1" dirty="0"/>
              <a:t> el </a:t>
            </a:r>
            <a:r>
              <a:rPr lang="fr-FR" b="1" dirty="0" err="1"/>
              <a:t>sıkışma</a:t>
            </a:r>
            <a:r>
              <a:rPr lang="fr-FR" b="1" dirty="0"/>
              <a:t> </a:t>
            </a:r>
            <a:r>
              <a:rPr lang="fr-FR" b="1" dirty="0" err="1"/>
              <a:t>daha</a:t>
            </a:r>
            <a:r>
              <a:rPr lang="fr-FR" b="1" dirty="0"/>
              <a:t> </a:t>
            </a:r>
            <a:r>
              <a:rPr lang="fr-FR" b="1" dirty="0" err="1"/>
              <a:t>çok</a:t>
            </a:r>
            <a:r>
              <a:rPr lang="fr-FR" b="1" dirty="0"/>
              <a:t> </a:t>
            </a:r>
            <a:r>
              <a:rPr lang="fr-FR" b="1" dirty="0" err="1"/>
              <a:t>üstünlük</a:t>
            </a:r>
            <a:r>
              <a:rPr lang="fr-FR" b="1" dirty="0"/>
              <a:t> </a:t>
            </a:r>
            <a:r>
              <a:rPr lang="fr-FR" b="1" dirty="0" err="1"/>
              <a:t>ifadesinin</a:t>
            </a:r>
            <a:r>
              <a:rPr lang="fr-FR" b="1" dirty="0"/>
              <a:t> </a:t>
            </a:r>
            <a:r>
              <a:rPr lang="fr-FR" b="1" dirty="0" err="1"/>
              <a:t>yansıması</a:t>
            </a:r>
            <a:r>
              <a:rPr lang="tr-TR" b="1" dirty="0"/>
              <a:t>  </a:t>
            </a:r>
            <a:r>
              <a:rPr lang="fr-FR" b="1" dirty="0" err="1"/>
              <a:t>olarak</a:t>
            </a:r>
            <a:r>
              <a:rPr lang="fr-FR" b="1" dirty="0"/>
              <a:t> </a:t>
            </a:r>
            <a:r>
              <a:rPr lang="fr-FR" b="1" dirty="0" err="1"/>
              <a:t>kullanılır</a:t>
            </a:r>
            <a:r>
              <a:rPr lang="fr-FR" b="1" dirty="0"/>
              <a:t>. Bu </a:t>
            </a:r>
            <a:r>
              <a:rPr lang="fr-FR" b="1" dirty="0" err="1"/>
              <a:t>tarz</a:t>
            </a:r>
            <a:r>
              <a:rPr lang="fr-FR" b="1" dirty="0"/>
              <a:t> el </a:t>
            </a:r>
            <a:r>
              <a:rPr lang="fr-FR" b="1" dirty="0" err="1"/>
              <a:t>sıkışmayı</a:t>
            </a:r>
            <a:r>
              <a:rPr lang="fr-FR" b="1" dirty="0"/>
              <a:t>, </a:t>
            </a:r>
            <a:r>
              <a:rPr lang="fr-FR" b="1" dirty="0" err="1"/>
              <a:t>genellikle</a:t>
            </a:r>
            <a:r>
              <a:rPr lang="fr-FR" b="1" dirty="0"/>
              <a:t> el </a:t>
            </a:r>
            <a:r>
              <a:rPr lang="fr-FR" b="1" dirty="0" err="1"/>
              <a:t>sıkışma</a:t>
            </a:r>
            <a:r>
              <a:rPr lang="fr-FR" b="1" dirty="0"/>
              <a:t> </a:t>
            </a:r>
            <a:r>
              <a:rPr lang="fr-FR" b="1" dirty="0" err="1"/>
              <a:t>inisiyatifini</a:t>
            </a:r>
            <a:r>
              <a:rPr lang="fr-FR" b="1" dirty="0"/>
              <a:t> </a:t>
            </a:r>
            <a:r>
              <a:rPr lang="fr-FR" b="1" dirty="0" err="1"/>
              <a:t>başlatarak</a:t>
            </a:r>
            <a:r>
              <a:rPr lang="fr-FR" b="1" dirty="0"/>
              <a:t> </a:t>
            </a:r>
            <a:r>
              <a:rPr lang="fr-FR" b="1" dirty="0" err="1"/>
              <a:t>üstünlüklerini</a:t>
            </a:r>
            <a:r>
              <a:rPr lang="tr-TR" b="1" dirty="0"/>
              <a:t> </a:t>
            </a:r>
            <a:r>
              <a:rPr lang="fr-FR" b="1" dirty="0" err="1"/>
              <a:t>göstermeye</a:t>
            </a:r>
            <a:r>
              <a:rPr lang="fr-FR" b="1" dirty="0"/>
              <a:t> </a:t>
            </a:r>
            <a:r>
              <a:rPr lang="fr-FR" b="1" dirty="0" err="1"/>
              <a:t>çalışan</a:t>
            </a:r>
            <a:r>
              <a:rPr lang="fr-FR" b="1" dirty="0"/>
              <a:t> </a:t>
            </a:r>
            <a:r>
              <a:rPr lang="fr-FR" b="1" dirty="0" err="1"/>
              <a:t>üst</a:t>
            </a:r>
            <a:r>
              <a:rPr lang="fr-FR" b="1" dirty="0"/>
              <a:t> </a:t>
            </a:r>
            <a:r>
              <a:rPr lang="fr-FR" b="1" dirty="0" err="1"/>
              <a:t>düzey</a:t>
            </a:r>
            <a:r>
              <a:rPr lang="fr-FR" b="1" dirty="0"/>
              <a:t> </a:t>
            </a:r>
            <a:r>
              <a:rPr lang="fr-FR" b="1" dirty="0" err="1"/>
              <a:t>yöneticilerin</a:t>
            </a:r>
            <a:r>
              <a:rPr lang="fr-FR" b="1" dirty="0"/>
              <a:t> </a:t>
            </a:r>
            <a:r>
              <a:rPr lang="fr-FR" b="1" dirty="0" err="1"/>
              <a:t>benimsediği</a:t>
            </a:r>
            <a:r>
              <a:rPr lang="fr-FR" b="1" dirty="0"/>
              <a:t> </a:t>
            </a:r>
            <a:r>
              <a:rPr lang="fr-FR" b="1" dirty="0" err="1"/>
              <a:t>görülmüştür</a:t>
            </a:r>
            <a:r>
              <a:rPr lang="fr-FR" b="1" dirty="0"/>
              <a:t>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EC8ED77-3CCF-45E3-B121-649329708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39" y="2292095"/>
            <a:ext cx="4269763" cy="2777391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2FEEFB28-533D-4F06-B612-AF8AEB9E6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183" y="2292095"/>
            <a:ext cx="5248878" cy="277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31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3235DEE-0C30-43FC-B1AA-10AAB7ED679F}"/>
              </a:ext>
            </a:extLst>
          </p:cNvPr>
          <p:cNvSpPr/>
          <p:nvPr/>
        </p:nvSpPr>
        <p:spPr>
          <a:xfrm>
            <a:off x="1113181" y="397565"/>
            <a:ext cx="1023068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Çevremizde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okulda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siyasi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arenada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bazı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kişilerin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ellerini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çatı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şeklinde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birleştirdiği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sahnelere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şahit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oluruz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hareketi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kullananlar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genelde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kendine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güvenen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kişilerdir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Allan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yaptığı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gözlem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araştırmalar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sonunda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bu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hareketin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genellikle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alt-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üst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etkileşimi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içerisinde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kullanıldığını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kullananın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kendine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güveni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ben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şeyi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bilirim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havasında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olduğunu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gösteren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hareket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olduğunu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söylemektedir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7ACFB94-6585-4F26-9732-6A54E978B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408" y="2628899"/>
            <a:ext cx="3432313" cy="353336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934BABBF-E329-4863-87B4-5118A6550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279" y="2571749"/>
            <a:ext cx="5733221" cy="37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68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A83D01A-E6D1-4685-A249-B1DC7EC4C01D}"/>
              </a:ext>
            </a:extLst>
          </p:cNvPr>
          <p:cNvSpPr/>
          <p:nvPr/>
        </p:nvSpPr>
        <p:spPr>
          <a:xfrm>
            <a:off x="172279" y="0"/>
            <a:ext cx="12178748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Kollarını</a:t>
            </a:r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Kavuşturma</a:t>
            </a:r>
            <a:endParaRPr lang="fr-F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Kol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kavuşturma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hareketi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kapalılık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işareti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değerlendirilir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Bunun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dışında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üşüyen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insanın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kollarını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kavuşturduğuna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şahit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oluruz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Bazen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ellerini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kavuşturmak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birisine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konsantre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olmayı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gösterebilir.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Bir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başka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izlenim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ise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; “ben bu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pozisyonda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çok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rahatım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demektir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“Kol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kavuşturma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ile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ilgili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Amerika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Birleşik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Devletleri’nde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yapılan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araştırmalar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çok ilginç birtakım sonuçlar ortaya koymuştur.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…Bir öğrenci grubundan bir dizi konferansa katılmaları istenmiş ve her öğrenciye kol ve bacaklarını kavuşturmamaları ve rahat, gevşek bir oturma biçimi benimsemeleri talimatı verilmiş…..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DF2143D-E5CF-46D4-9C40-76B0F98D6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35" y="3428999"/>
            <a:ext cx="3326296" cy="34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08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87AAF3A-2487-4B46-B2C2-C17F51134426}"/>
              </a:ext>
            </a:extLst>
          </p:cNvPr>
          <p:cNvSpPr/>
          <p:nvPr/>
        </p:nvSpPr>
        <p:spPr>
          <a:xfrm>
            <a:off x="185530" y="132523"/>
            <a:ext cx="11767930" cy="44012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Saçlarla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Oynamak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Halktaki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yaygın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kanının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aksine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saçlarla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oynamak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zaman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baştan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çıkarma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işareti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değildir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Birisi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işaret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parmağının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etrafında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saçını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doladığında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bu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basitçe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düşünme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işareti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olabilir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Parmağa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dolanan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saçın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karşıdakine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yönelmiş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ucu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baştan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çıkarma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işaretidir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ama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bunu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tek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başına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değerlendirmek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doğru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değildir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Bu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jestin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yanında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başka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bileşenler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eşlik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ediyorsa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birisini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ayartma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kabul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edilebilir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Mesela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vücut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öne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doğru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eğilmiş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vaziyet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alır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başın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ekseni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yüzün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sol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tarafını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gösterir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ileri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doğru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yönelir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sol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göz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daha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büyük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alır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İşte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bileşenlerle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tipik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ayartma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hareketi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gerçekleşmiş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olur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1E006C4-1F27-41B7-AA87-E2F556F3F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844" y="4426227"/>
            <a:ext cx="5208104" cy="265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86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8F206-9879-43F1-9EC7-3A6E003A6028}"/>
              </a:ext>
            </a:extLst>
          </p:cNvPr>
          <p:cNvSpPr/>
          <p:nvPr/>
        </p:nvSpPr>
        <p:spPr>
          <a:xfrm>
            <a:off x="622852" y="185530"/>
            <a:ext cx="108667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Arial Black" panose="020B0A04020102020204" pitchFamily="34" charset="0"/>
                <a:cs typeface="Arial" panose="020B0604020202020204" pitchFamily="34" charset="0"/>
              </a:rPr>
              <a:t>Su </a:t>
            </a:r>
            <a:r>
              <a:rPr lang="fr-FR" sz="2400" dirty="0" err="1">
                <a:latin typeface="Arial Black" panose="020B0A04020102020204" pitchFamily="34" charset="0"/>
                <a:cs typeface="Arial" panose="020B0604020202020204" pitchFamily="34" charset="0"/>
              </a:rPr>
              <a:t>İçmek</a:t>
            </a:r>
            <a:endParaRPr lang="fr-FR" sz="2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latin typeface="Arial Black" panose="020B0A04020102020204" pitchFamily="34" charset="0"/>
              </a:rPr>
              <a:t>Bir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sorgulama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veya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bir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görüşme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esnasında</a:t>
            </a:r>
            <a:r>
              <a:rPr lang="fr-FR" sz="2400" dirty="0">
                <a:latin typeface="Arial Black" panose="020B0A04020102020204" pitchFamily="34" charset="0"/>
              </a:rPr>
              <a:t>, </a:t>
            </a:r>
            <a:r>
              <a:rPr lang="fr-FR" sz="2400" dirty="0" err="1">
                <a:latin typeface="Arial Black" panose="020B0A04020102020204" pitchFamily="34" charset="0"/>
              </a:rPr>
              <a:t>ağıza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bir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yudum</a:t>
            </a:r>
            <a:r>
              <a:rPr lang="fr-FR" sz="2400" dirty="0">
                <a:latin typeface="Arial Black" panose="020B0A04020102020204" pitchFamily="34" charset="0"/>
              </a:rPr>
              <a:t> su </a:t>
            </a:r>
            <a:r>
              <a:rPr lang="fr-FR" sz="2400" dirty="0" err="1">
                <a:latin typeface="Arial Black" panose="020B0A04020102020204" pitchFamily="34" charset="0"/>
              </a:rPr>
              <a:t>almak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bir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sorudan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canı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sıkılmış</a:t>
            </a:r>
            <a:r>
              <a:rPr lang="fr-FR" sz="2400" dirty="0">
                <a:latin typeface="Arial Black" panose="020B0A04020102020204" pitchFamily="34" charset="0"/>
              </a:rPr>
              <a:t>, </a:t>
            </a:r>
            <a:r>
              <a:rPr lang="fr-FR" sz="2400" dirty="0" err="1">
                <a:latin typeface="Arial Black" panose="020B0A04020102020204" pitchFamily="34" charset="0"/>
              </a:rPr>
              <a:t>zor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duruma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düşürülmüş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anlamına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gelir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ve</a:t>
            </a:r>
            <a:r>
              <a:rPr lang="fr-FR" sz="2400" dirty="0">
                <a:latin typeface="Arial Black" panose="020B0A04020102020204" pitchFamily="34" charset="0"/>
              </a:rPr>
              <a:t> bu </a:t>
            </a:r>
            <a:r>
              <a:rPr lang="fr-FR" sz="2400" dirty="0" err="1">
                <a:latin typeface="Arial Black" panose="020B0A04020102020204" pitchFamily="34" charset="0"/>
              </a:rPr>
              <a:t>aynı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zamanda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konuşmasını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oluşturmaya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yönelik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zaman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kazanma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tarzıdır</a:t>
            </a:r>
            <a:r>
              <a:rPr lang="fr-FR" sz="2400" dirty="0">
                <a:latin typeface="Arial Black" panose="020B0A04020102020204" pitchFamily="34" charset="0"/>
              </a:rPr>
              <a:t>.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>
                <a:latin typeface="Arial Black" panose="020B0A04020102020204" pitchFamily="34" charset="0"/>
              </a:rPr>
              <a:t>Bu </a:t>
            </a:r>
            <a:r>
              <a:rPr lang="fr-FR" sz="2400" dirty="0" err="1">
                <a:latin typeface="Arial Black" panose="020B0A04020102020204" pitchFamily="34" charset="0"/>
              </a:rPr>
              <a:t>durum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bazen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konuya</a:t>
            </a:r>
            <a:r>
              <a:rPr lang="fr-FR" sz="2400" dirty="0">
                <a:latin typeface="Arial Black" panose="020B0A04020102020204" pitchFamily="34" charset="0"/>
              </a:rPr>
              <a:t>, </a:t>
            </a:r>
            <a:r>
              <a:rPr lang="fr-FR" sz="2400" dirty="0" err="1">
                <a:latin typeface="Arial Black" panose="020B0A04020102020204" pitchFamily="34" charset="0"/>
              </a:rPr>
              <a:t>duruma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veya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konuşulan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kişiye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göre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duyulan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sıkıntının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kanıtı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olarak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görülür</a:t>
            </a:r>
            <a:r>
              <a:rPr lang="fr-FR" sz="2400" dirty="0">
                <a:latin typeface="Arial Black" panose="020B0A04020102020204" pitchFamily="34" charset="0"/>
              </a:rPr>
              <a:t>.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>
                <a:latin typeface="Arial Black" panose="020B0A04020102020204" pitchFamily="34" charset="0"/>
              </a:rPr>
              <a:t>Hatta </a:t>
            </a:r>
            <a:r>
              <a:rPr lang="fr-FR" sz="2400" dirty="0" err="1">
                <a:latin typeface="Arial Black" panose="020B0A04020102020204" pitchFamily="34" charset="0"/>
              </a:rPr>
              <a:t>bazıları</a:t>
            </a:r>
            <a:r>
              <a:rPr lang="fr-FR" sz="2400" dirty="0">
                <a:latin typeface="Arial Black" panose="020B0A04020102020204" pitchFamily="34" charset="0"/>
              </a:rPr>
              <a:t> su </a:t>
            </a:r>
            <a:r>
              <a:rPr lang="fr-FR" sz="2400" dirty="0" err="1">
                <a:latin typeface="Arial Black" panose="020B0A04020102020204" pitchFamily="34" charset="0"/>
              </a:rPr>
              <a:t>bardağını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içecekmiş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gibi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kaldırıp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bir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yudum</a:t>
            </a:r>
            <a:r>
              <a:rPr lang="fr-FR" sz="2400" dirty="0">
                <a:latin typeface="Arial Black" panose="020B0A04020102020204" pitchFamily="34" charset="0"/>
              </a:rPr>
              <a:t> bile </a:t>
            </a:r>
            <a:r>
              <a:rPr lang="fr-FR" sz="2400" dirty="0" err="1">
                <a:latin typeface="Arial Black" panose="020B0A04020102020204" pitchFamily="34" charset="0"/>
              </a:rPr>
              <a:t>almadan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geri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bırakırlar</a:t>
            </a:r>
            <a:r>
              <a:rPr lang="fr-FR" sz="2400" dirty="0">
                <a:latin typeface="Arial Black" panose="020B0A04020102020204" pitchFamily="34" charset="0"/>
              </a:rPr>
              <a:t>: Bu </a:t>
            </a:r>
            <a:r>
              <a:rPr lang="fr-FR" sz="2400" dirty="0" err="1">
                <a:latin typeface="Arial Black" panose="020B0A04020102020204" pitchFamily="34" charset="0"/>
              </a:rPr>
              <a:t>bir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rahatsızlık</a:t>
            </a: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işareti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değil</a:t>
            </a:r>
            <a:r>
              <a:rPr lang="fr-FR" sz="2400" dirty="0">
                <a:latin typeface="Arial Black" panose="020B0A04020102020204" pitchFamily="34" charset="0"/>
              </a:rPr>
              <a:t> ama </a:t>
            </a:r>
            <a:r>
              <a:rPr lang="fr-FR" sz="2400" dirty="0" err="1">
                <a:latin typeface="Arial Black" panose="020B0A04020102020204" pitchFamily="34" charset="0"/>
              </a:rPr>
              <a:t>bir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orada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takılıp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kalma</a:t>
            </a:r>
            <a:r>
              <a:rPr lang="fr-FR" sz="2400" dirty="0">
                <a:latin typeface="Arial Black" panose="020B0A04020102020204" pitchFamily="34" charset="0"/>
              </a:rPr>
              <a:t> </a:t>
            </a:r>
            <a:r>
              <a:rPr lang="fr-FR" sz="2400" dirty="0" err="1">
                <a:latin typeface="Arial Black" panose="020B0A04020102020204" pitchFamily="34" charset="0"/>
              </a:rPr>
              <a:t>jestidir</a:t>
            </a:r>
            <a:r>
              <a:rPr lang="fr-FR" sz="2400" dirty="0"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AAECF32-FE37-40D2-937C-97ECFB952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43" y="3601850"/>
            <a:ext cx="5088835" cy="27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45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BB376608-00CD-4DA6-B526-FB79FC5BC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879" y="1749287"/>
            <a:ext cx="8136834" cy="4147929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25DFD57-85C2-4C1F-9DCE-28C7B80D2FBB}"/>
              </a:ext>
            </a:extLst>
          </p:cNvPr>
          <p:cNvSpPr/>
          <p:nvPr/>
        </p:nvSpPr>
        <p:spPr>
          <a:xfrm>
            <a:off x="1550505" y="530087"/>
            <a:ext cx="52743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Bakış</a:t>
            </a: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51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34F78124-BEEE-4389-A481-C1C87168D4CA}"/>
              </a:ext>
            </a:extLst>
          </p:cNvPr>
          <p:cNvSpPr/>
          <p:nvPr/>
        </p:nvSpPr>
        <p:spPr>
          <a:xfrm>
            <a:off x="490330" y="583096"/>
            <a:ext cx="11237844" cy="56323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bakışma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davranışı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dört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gurupta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incel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enebilir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İç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bakışı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İş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tartışmalarında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bakışlarımızı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karşımızdaki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gözleri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ile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alnı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arasına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yöneltiriz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Gözler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ile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alnın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ortasındaki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noktadan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geçen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üçgen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hayal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edelim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Bakışlarımız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üçgene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yöneltirsek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karşımızdaki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kişi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bizim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konusunda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ciddi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olduğumuzu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düşünür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Sosyal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bakış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Sosyal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karşılaşma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anında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bakışlar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karşımızdaki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gözleriyle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ağzı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arasındaki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üçgene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yönelir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samimi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yaklaşımın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işaretidir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Mahrem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Bakış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Kadın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erkekler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birbirleriyle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ilgilendikleri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zaman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bakışlarını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karşılarındaki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kişinin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göz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seviyesinin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altından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bel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seviyesine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kadar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uzanan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bölgeye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yöneltirler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Başka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ifadeyle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birbirlerini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tepeden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tırnağa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süzerler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Buna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derin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denir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İlgi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aynı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ise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karşısındaki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aynı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bakışla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cevap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verir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Yan </a:t>
            </a:r>
            <a:r>
              <a:rPr lang="fr-F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bakış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Hafif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kalkmış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kaşlar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gülümseme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gizli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ilgi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saldırganlık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durumunda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kullanılır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Aşağı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doğru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dönük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kaşlar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çatık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alın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şüpheli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saldırgan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eleştirel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tavrın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işaretidir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7151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9962B2D-98C7-4918-8158-60A7C38D6CA2}"/>
              </a:ext>
            </a:extLst>
          </p:cNvPr>
          <p:cNvSpPr/>
          <p:nvPr/>
        </p:nvSpPr>
        <p:spPr>
          <a:xfrm>
            <a:off x="1391477" y="106017"/>
            <a:ext cx="9541565" cy="56323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İnsanları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Cezbetmede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Beden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Dilini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Kullanmaya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Özgü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Tavsiyeler</a:t>
            </a:r>
            <a:r>
              <a:rPr lang="tr-TR" sz="3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Aynı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jest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mimikleri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kullanma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sanatı</a:t>
            </a:r>
            <a:endParaRPr lang="tr-T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Gülümseme, bir cezbetme silahı</a:t>
            </a:r>
          </a:p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Bakış, beden dilinin yapı taşıdır. </a:t>
            </a:r>
          </a:p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Ellerinizi kullanın!</a:t>
            </a:r>
          </a:p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Gerçek veya Yalan</a:t>
            </a:r>
          </a:p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İnsanların Yalan Söylediğini Ele Veren İşaretler</a:t>
            </a:r>
          </a:p>
          <a:p>
            <a:endParaRPr lang="tr-T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2964488"/>
      </p:ext>
    </p:extLst>
  </p:cSld>
  <p:clrMapOvr>
    <a:masterClrMapping/>
  </p:clrMapOvr>
</p:sld>
</file>

<file path=ppt/theme/theme1.xml><?xml version="1.0" encoding="utf-8"?>
<a:theme xmlns:a="http://schemas.openxmlformats.org/drawingml/2006/main" name="Dilim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160</TotalTime>
  <Words>1618</Words>
  <Application>Microsoft Office PowerPoint</Application>
  <PresentationFormat>Geniş ekran</PresentationFormat>
  <Paragraphs>80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Century Gothic</vt:lpstr>
      <vt:lpstr>Minion Pro</vt:lpstr>
      <vt:lpstr>Wingdings 3</vt:lpstr>
      <vt:lpstr>Dilim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acer</dc:creator>
  <cp:lastModifiedBy>acer</cp:lastModifiedBy>
  <cp:revision>12</cp:revision>
  <dcterms:created xsi:type="dcterms:W3CDTF">2019-10-31T18:39:05Z</dcterms:created>
  <dcterms:modified xsi:type="dcterms:W3CDTF">2019-11-24T19:49:51Z</dcterms:modified>
</cp:coreProperties>
</file>